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22"/>
  </p:notesMasterIdLst>
  <p:handoutMasterIdLst>
    <p:handoutMasterId r:id="rId23"/>
  </p:handoutMasterIdLst>
  <p:sldIdLst>
    <p:sldId id="349" r:id="rId2"/>
    <p:sldId id="307" r:id="rId3"/>
    <p:sldId id="350" r:id="rId4"/>
    <p:sldId id="356" r:id="rId5"/>
    <p:sldId id="323" r:id="rId6"/>
    <p:sldId id="274" r:id="rId7"/>
    <p:sldId id="351" r:id="rId8"/>
    <p:sldId id="352" r:id="rId9"/>
    <p:sldId id="353" r:id="rId10"/>
    <p:sldId id="354" r:id="rId11"/>
    <p:sldId id="362" r:id="rId12"/>
    <p:sldId id="308" r:id="rId13"/>
    <p:sldId id="363" r:id="rId14"/>
    <p:sldId id="364" r:id="rId15"/>
    <p:sldId id="361" r:id="rId16"/>
    <p:sldId id="359" r:id="rId17"/>
    <p:sldId id="358" r:id="rId18"/>
    <p:sldId id="357" r:id="rId19"/>
    <p:sldId id="360" r:id="rId20"/>
    <p:sldId id="355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 S.N." initials="JS" lastIdx="1" clrIdx="0">
    <p:extLst>
      <p:ext uri="{19B8F6BF-5375-455C-9EA6-DF929625EA0E}">
        <p15:presenceInfo xmlns:p15="http://schemas.microsoft.com/office/powerpoint/2012/main" userId="ebfc26e5089d71fc" providerId="Windows Live"/>
      </p:ext>
    </p:extLst>
  </p:cmAuthor>
  <p:cmAuthor id="2" name="HP" initials="H" lastIdx="1" clrIdx="1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 varScale="1">
        <p:scale>
          <a:sx n="85" d="100"/>
          <a:sy n="85" d="100"/>
        </p:scale>
        <p:origin x="15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250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0AD35-E6FB-4810-8059-B43EEA316367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010C6A-0C4A-4257-9D55-FFF76B0AD942}">
      <dgm:prSet/>
      <dgm:spPr/>
      <dgm:t>
        <a:bodyPr/>
        <a:lstStyle/>
        <a:p>
          <a:pPr>
            <a:defRPr b="1"/>
          </a:pPr>
          <a:r>
            <a:rPr lang="en-US"/>
            <a:t>2011</a:t>
          </a:r>
        </a:p>
      </dgm:t>
    </dgm:pt>
    <dgm:pt modelId="{8FA00F3E-C67A-472B-B76B-99458621CD98}" type="parTrans" cxnId="{B01B80B7-5CB6-4077-BEBE-91E096B3D891}">
      <dgm:prSet/>
      <dgm:spPr/>
      <dgm:t>
        <a:bodyPr/>
        <a:lstStyle/>
        <a:p>
          <a:endParaRPr lang="en-US"/>
        </a:p>
      </dgm:t>
    </dgm:pt>
    <dgm:pt modelId="{0F62FCF4-CA90-4C22-B100-656D26E4C42E}" type="sibTrans" cxnId="{B01B80B7-5CB6-4077-BEBE-91E096B3D891}">
      <dgm:prSet/>
      <dgm:spPr/>
      <dgm:t>
        <a:bodyPr/>
        <a:lstStyle/>
        <a:p>
          <a:endParaRPr lang="en-US"/>
        </a:p>
      </dgm:t>
    </dgm:pt>
    <dgm:pt modelId="{27644632-F0FE-4EC3-8348-04CA892B7543}">
      <dgm:prSet/>
      <dgm:spPr/>
      <dgm:t>
        <a:bodyPr/>
        <a:lstStyle/>
        <a:p>
          <a:r>
            <a:rPr lang="en-US" dirty="0" err="1"/>
            <a:t>Conçu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2011 sur fonds </a:t>
          </a:r>
          <a:r>
            <a:rPr lang="en-US" dirty="0" err="1"/>
            <a:t>propres</a:t>
          </a:r>
          <a:r>
            <a:rPr lang="en-US" dirty="0"/>
            <a:t> pour Pallisco</a:t>
          </a:r>
        </a:p>
      </dgm:t>
    </dgm:pt>
    <dgm:pt modelId="{39A1C025-2B84-4D7F-A6A3-2A0F3D50B179}" type="parTrans" cxnId="{A14FA4CB-A48F-46D9-9CA6-0F288AA11EC3}">
      <dgm:prSet/>
      <dgm:spPr/>
      <dgm:t>
        <a:bodyPr/>
        <a:lstStyle/>
        <a:p>
          <a:endParaRPr lang="en-US"/>
        </a:p>
      </dgm:t>
    </dgm:pt>
    <dgm:pt modelId="{EDACEC91-AC5B-4C0F-824E-143CF94AA9DE}" type="sibTrans" cxnId="{A14FA4CB-A48F-46D9-9CA6-0F288AA11EC3}">
      <dgm:prSet/>
      <dgm:spPr/>
      <dgm:t>
        <a:bodyPr/>
        <a:lstStyle/>
        <a:p>
          <a:endParaRPr lang="en-US"/>
        </a:p>
      </dgm:t>
    </dgm:pt>
    <dgm:pt modelId="{2678304C-10A5-4C7C-90B7-90426DA036DA}">
      <dgm:prSet/>
      <dgm:spPr/>
      <dgm:t>
        <a:bodyPr/>
        <a:lstStyle/>
        <a:p>
          <a:pPr>
            <a:defRPr b="1"/>
          </a:pPr>
          <a:r>
            <a:rPr lang="en-US"/>
            <a:t>2013</a:t>
          </a:r>
        </a:p>
      </dgm:t>
    </dgm:pt>
    <dgm:pt modelId="{7F3CEE5A-4235-40BC-94F0-7D674002C0CD}" type="parTrans" cxnId="{24812B6B-41E6-4ACF-B80A-A07BDEC61AB9}">
      <dgm:prSet/>
      <dgm:spPr/>
      <dgm:t>
        <a:bodyPr/>
        <a:lstStyle/>
        <a:p>
          <a:endParaRPr lang="en-US"/>
        </a:p>
      </dgm:t>
    </dgm:pt>
    <dgm:pt modelId="{E33852C2-86AD-4EF1-BE33-74804AA0E112}" type="sibTrans" cxnId="{24812B6B-41E6-4ACF-B80A-A07BDEC61AB9}">
      <dgm:prSet/>
      <dgm:spPr/>
      <dgm:t>
        <a:bodyPr/>
        <a:lstStyle/>
        <a:p>
          <a:endParaRPr lang="en-US"/>
        </a:p>
      </dgm:t>
    </dgm:pt>
    <dgm:pt modelId="{7F4D8F79-3CE3-4693-9214-67C300AA4B76}">
      <dgm:prSet/>
      <dgm:spPr/>
      <dgm:t>
        <a:bodyPr/>
        <a:lstStyle/>
        <a:p>
          <a:r>
            <a:rPr lang="en-US" dirty="0" err="1"/>
            <a:t>Ouverture</a:t>
          </a:r>
          <a:r>
            <a:rPr lang="en-US" dirty="0"/>
            <a:t> de la </a:t>
          </a:r>
          <a:r>
            <a:rPr lang="en-US" dirty="0" err="1"/>
            <a:t>licence</a:t>
          </a:r>
          <a:r>
            <a:rPr lang="en-US" dirty="0"/>
            <a:t> aux confrères</a:t>
          </a:r>
        </a:p>
      </dgm:t>
    </dgm:pt>
    <dgm:pt modelId="{01FF0F85-CEA1-4523-9931-81D7AA91D603}" type="parTrans" cxnId="{46D76D3A-D46C-4C14-9419-CEF60C4C1F82}">
      <dgm:prSet/>
      <dgm:spPr/>
      <dgm:t>
        <a:bodyPr/>
        <a:lstStyle/>
        <a:p>
          <a:endParaRPr lang="en-US"/>
        </a:p>
      </dgm:t>
    </dgm:pt>
    <dgm:pt modelId="{8A8482A1-51E9-4DB5-9EB6-D98B4CBDE6B2}" type="sibTrans" cxnId="{46D76D3A-D46C-4C14-9419-CEF60C4C1F82}">
      <dgm:prSet/>
      <dgm:spPr/>
      <dgm:t>
        <a:bodyPr/>
        <a:lstStyle/>
        <a:p>
          <a:endParaRPr lang="en-US"/>
        </a:p>
      </dgm:t>
    </dgm:pt>
    <dgm:pt modelId="{E14FD15E-806A-406D-ACB8-28BC3FC5ED3B}">
      <dgm:prSet/>
      <dgm:spPr/>
      <dgm:t>
        <a:bodyPr/>
        <a:lstStyle/>
        <a:p>
          <a:pPr>
            <a:defRPr b="1"/>
          </a:pPr>
          <a:r>
            <a:rPr lang="en-US"/>
            <a:t>2013</a:t>
          </a:r>
        </a:p>
      </dgm:t>
    </dgm:pt>
    <dgm:pt modelId="{081A1AFE-307C-42B9-8BBA-653A6BF31AD4}" type="parTrans" cxnId="{923B3A2D-379C-40D1-8F01-A030B4A251EA}">
      <dgm:prSet/>
      <dgm:spPr/>
      <dgm:t>
        <a:bodyPr/>
        <a:lstStyle/>
        <a:p>
          <a:endParaRPr lang="en-US"/>
        </a:p>
      </dgm:t>
    </dgm:pt>
    <dgm:pt modelId="{37920058-1B17-4385-B3AB-1EC3B3445CE1}" type="sibTrans" cxnId="{923B3A2D-379C-40D1-8F01-A030B4A251EA}">
      <dgm:prSet/>
      <dgm:spPr/>
      <dgm:t>
        <a:bodyPr/>
        <a:lstStyle/>
        <a:p>
          <a:endParaRPr lang="en-US"/>
        </a:p>
      </dgm:t>
    </dgm:pt>
    <dgm:pt modelId="{EB83A52B-FF10-472F-9CA3-E9917CDED478}">
      <dgm:prSet/>
      <dgm:spPr/>
      <dgm:t>
        <a:bodyPr/>
        <a:lstStyle/>
        <a:p>
          <a:r>
            <a:rPr lang="en-US"/>
            <a:t>traçabilité de la 1ère et de la 2ème transformation</a:t>
          </a:r>
        </a:p>
      </dgm:t>
    </dgm:pt>
    <dgm:pt modelId="{1B8EE87A-23BA-4E26-97C7-8FE1851866B5}" type="parTrans" cxnId="{218CE5DD-BA84-4F5E-BCCD-982A9FCC90BE}">
      <dgm:prSet/>
      <dgm:spPr/>
      <dgm:t>
        <a:bodyPr/>
        <a:lstStyle/>
        <a:p>
          <a:endParaRPr lang="en-US"/>
        </a:p>
      </dgm:t>
    </dgm:pt>
    <dgm:pt modelId="{95A5108C-3142-4501-AEF6-133608A8AE21}" type="sibTrans" cxnId="{218CE5DD-BA84-4F5E-BCCD-982A9FCC90BE}">
      <dgm:prSet/>
      <dgm:spPr/>
      <dgm:t>
        <a:bodyPr/>
        <a:lstStyle/>
        <a:p>
          <a:endParaRPr lang="en-US"/>
        </a:p>
      </dgm:t>
    </dgm:pt>
    <dgm:pt modelId="{5A85AF98-0D31-4F03-BEF8-5E5B6D8CF7CC}">
      <dgm:prSet/>
      <dgm:spPr/>
      <dgm:t>
        <a:bodyPr/>
        <a:lstStyle/>
        <a:p>
          <a:pPr>
            <a:defRPr b="1"/>
          </a:pPr>
          <a:r>
            <a:rPr lang="en-US"/>
            <a:t>2014</a:t>
          </a:r>
        </a:p>
      </dgm:t>
    </dgm:pt>
    <dgm:pt modelId="{0B3AC0A4-DA0A-4013-9E20-41FFC78A9F94}" type="parTrans" cxnId="{FFFFADA7-160C-4A3C-96EE-937B1F00554B}">
      <dgm:prSet/>
      <dgm:spPr/>
      <dgm:t>
        <a:bodyPr/>
        <a:lstStyle/>
        <a:p>
          <a:endParaRPr lang="en-US"/>
        </a:p>
      </dgm:t>
    </dgm:pt>
    <dgm:pt modelId="{CDA9672E-4C7E-4D38-AF3F-7119057FB163}" type="sibTrans" cxnId="{FFFFADA7-160C-4A3C-96EE-937B1F00554B}">
      <dgm:prSet/>
      <dgm:spPr/>
      <dgm:t>
        <a:bodyPr/>
        <a:lstStyle/>
        <a:p>
          <a:endParaRPr lang="en-US"/>
        </a:p>
      </dgm:t>
    </dgm:pt>
    <dgm:pt modelId="{FFE3D6E9-4CD9-4906-B737-208D27AB9D13}">
      <dgm:prSet/>
      <dgm:spPr/>
      <dgm:t>
        <a:bodyPr/>
        <a:lstStyle/>
        <a:p>
          <a:r>
            <a:rPr lang="fr-FR" noProof="0" dirty="0"/>
            <a:t>traçabilité jusqu’à exportation et facturation des produits bois et le transport</a:t>
          </a:r>
        </a:p>
      </dgm:t>
    </dgm:pt>
    <dgm:pt modelId="{102703E4-36A8-4953-A217-862E21E4AE38}" type="parTrans" cxnId="{C8CC5952-8E1C-4FD5-A311-E5430D4224FE}">
      <dgm:prSet/>
      <dgm:spPr/>
      <dgm:t>
        <a:bodyPr/>
        <a:lstStyle/>
        <a:p>
          <a:endParaRPr lang="en-US"/>
        </a:p>
      </dgm:t>
    </dgm:pt>
    <dgm:pt modelId="{299E90D0-B816-4E5D-A04E-1ACB6B49EF21}" type="sibTrans" cxnId="{C8CC5952-8E1C-4FD5-A311-E5430D4224FE}">
      <dgm:prSet/>
      <dgm:spPr/>
      <dgm:t>
        <a:bodyPr/>
        <a:lstStyle/>
        <a:p>
          <a:endParaRPr lang="en-US"/>
        </a:p>
      </dgm:t>
    </dgm:pt>
    <dgm:pt modelId="{EEA83B59-4F0A-450C-B7B1-14C7A390EFEC}">
      <dgm:prSet/>
      <dgm:spPr/>
      <dgm:t>
        <a:bodyPr/>
        <a:lstStyle/>
        <a:p>
          <a:pPr>
            <a:defRPr b="1"/>
          </a:pPr>
          <a:r>
            <a:rPr lang="en-US"/>
            <a:t>2015</a:t>
          </a:r>
        </a:p>
      </dgm:t>
    </dgm:pt>
    <dgm:pt modelId="{342F586D-97B1-4CEE-99D0-388381E21CF9}" type="parTrans" cxnId="{505901C1-F285-4FD2-945D-B7854AE3EDCE}">
      <dgm:prSet/>
      <dgm:spPr/>
      <dgm:t>
        <a:bodyPr/>
        <a:lstStyle/>
        <a:p>
          <a:endParaRPr lang="en-US"/>
        </a:p>
      </dgm:t>
    </dgm:pt>
    <dgm:pt modelId="{291649C9-8855-4733-92D8-F630064F030D}" type="sibTrans" cxnId="{505901C1-F285-4FD2-945D-B7854AE3EDCE}">
      <dgm:prSet/>
      <dgm:spPr/>
      <dgm:t>
        <a:bodyPr/>
        <a:lstStyle/>
        <a:p>
          <a:endParaRPr lang="en-US"/>
        </a:p>
      </dgm:t>
    </dgm:pt>
    <dgm:pt modelId="{486B0851-9DC0-4DC3-AAAD-9FDBA2A2028F}">
      <dgm:prSet/>
      <dgm:spPr/>
      <dgm:t>
        <a:bodyPr/>
        <a:lstStyle/>
        <a:p>
          <a:r>
            <a:rPr lang="en-US" dirty="0" err="1"/>
            <a:t>Ajout</a:t>
          </a:r>
          <a:r>
            <a:rPr lang="en-US" dirty="0"/>
            <a:t> de la gestion des codes-barres et de la 3ème transformation</a:t>
          </a:r>
        </a:p>
      </dgm:t>
    </dgm:pt>
    <dgm:pt modelId="{222EB30D-77E5-433D-ACC9-E408003628EA}" type="parTrans" cxnId="{83D986C9-D1F9-48F5-A07A-2506F2BD1B40}">
      <dgm:prSet/>
      <dgm:spPr/>
      <dgm:t>
        <a:bodyPr/>
        <a:lstStyle/>
        <a:p>
          <a:endParaRPr lang="en-US"/>
        </a:p>
      </dgm:t>
    </dgm:pt>
    <dgm:pt modelId="{D6EB8ACB-7852-4256-B98F-1B37A4ACF601}" type="sibTrans" cxnId="{83D986C9-D1F9-48F5-A07A-2506F2BD1B40}">
      <dgm:prSet/>
      <dgm:spPr/>
      <dgm:t>
        <a:bodyPr/>
        <a:lstStyle/>
        <a:p>
          <a:endParaRPr lang="en-US"/>
        </a:p>
      </dgm:t>
    </dgm:pt>
    <dgm:pt modelId="{ECA60601-E5EC-4037-940B-34CC5000171E}">
      <dgm:prSet/>
      <dgm:spPr/>
      <dgm:t>
        <a:bodyPr/>
        <a:lstStyle/>
        <a:p>
          <a:pPr>
            <a:defRPr b="1"/>
          </a:pPr>
          <a:r>
            <a:rPr lang="en-US"/>
            <a:t>2016</a:t>
          </a:r>
        </a:p>
      </dgm:t>
    </dgm:pt>
    <dgm:pt modelId="{932A3AD0-2457-41BD-A7CA-5AD98B5E0F77}" type="parTrans" cxnId="{CE93335C-7E05-4781-BA36-1D79A0043F4D}">
      <dgm:prSet/>
      <dgm:spPr/>
      <dgm:t>
        <a:bodyPr/>
        <a:lstStyle/>
        <a:p>
          <a:endParaRPr lang="en-US"/>
        </a:p>
      </dgm:t>
    </dgm:pt>
    <dgm:pt modelId="{81334EA8-B724-44A3-B91B-148E4AFC6990}" type="sibTrans" cxnId="{CE93335C-7E05-4781-BA36-1D79A0043F4D}">
      <dgm:prSet/>
      <dgm:spPr/>
      <dgm:t>
        <a:bodyPr/>
        <a:lstStyle/>
        <a:p>
          <a:endParaRPr lang="en-US"/>
        </a:p>
      </dgm:t>
    </dgm:pt>
    <dgm:pt modelId="{1F9B83EF-86A6-4F31-9B7A-0E86F180601D}">
      <dgm:prSet/>
      <dgm:spPr/>
      <dgm:t>
        <a:bodyPr/>
        <a:lstStyle/>
        <a:p>
          <a:r>
            <a:rPr lang="en-US" dirty="0"/>
            <a:t>Mise </a:t>
          </a:r>
          <a:r>
            <a:rPr lang="en-US" dirty="0" err="1"/>
            <a:t>en</a:t>
          </a:r>
          <a:r>
            <a:rPr lang="en-US" dirty="0"/>
            <a:t> place de la gestion durable des plantations de Teck au Benin</a:t>
          </a:r>
        </a:p>
      </dgm:t>
    </dgm:pt>
    <dgm:pt modelId="{EB081E0B-D4C9-4480-9088-3AE4068DC5BA}" type="parTrans" cxnId="{C63814CF-CE40-4D42-8289-F72A494EACF7}">
      <dgm:prSet/>
      <dgm:spPr/>
      <dgm:t>
        <a:bodyPr/>
        <a:lstStyle/>
        <a:p>
          <a:endParaRPr lang="en-US"/>
        </a:p>
      </dgm:t>
    </dgm:pt>
    <dgm:pt modelId="{3ED59BFA-02CB-4C47-BB46-B6B43C948B88}" type="sibTrans" cxnId="{C63814CF-CE40-4D42-8289-F72A494EACF7}">
      <dgm:prSet/>
      <dgm:spPr/>
      <dgm:t>
        <a:bodyPr/>
        <a:lstStyle/>
        <a:p>
          <a:endParaRPr lang="en-US"/>
        </a:p>
      </dgm:t>
    </dgm:pt>
    <dgm:pt modelId="{278C2547-9368-4BF4-97D7-82FF2241ADEA}">
      <dgm:prSet/>
      <dgm:spPr/>
      <dgm:t>
        <a:bodyPr/>
        <a:lstStyle/>
        <a:p>
          <a:pPr>
            <a:defRPr b="1"/>
          </a:pPr>
          <a:r>
            <a:rPr lang="en-US"/>
            <a:t>2017</a:t>
          </a:r>
        </a:p>
      </dgm:t>
    </dgm:pt>
    <dgm:pt modelId="{2DB33610-B3B4-43B6-BC21-AA7CE8812D69}" type="parTrans" cxnId="{D44640AC-8A0A-4659-8862-5CCE15ED40CB}">
      <dgm:prSet/>
      <dgm:spPr/>
      <dgm:t>
        <a:bodyPr/>
        <a:lstStyle/>
        <a:p>
          <a:endParaRPr lang="en-US"/>
        </a:p>
      </dgm:t>
    </dgm:pt>
    <dgm:pt modelId="{9B653742-8EED-4AA0-9697-E62C4FC675CE}" type="sibTrans" cxnId="{D44640AC-8A0A-4659-8862-5CCE15ED40CB}">
      <dgm:prSet/>
      <dgm:spPr/>
      <dgm:t>
        <a:bodyPr/>
        <a:lstStyle/>
        <a:p>
          <a:endParaRPr lang="en-US"/>
        </a:p>
      </dgm:t>
    </dgm:pt>
    <dgm:pt modelId="{C9D2B47C-5695-4801-9E33-D95515AD357E}">
      <dgm:prSet custT="1"/>
      <dgm:spPr/>
      <dgm:t>
        <a:bodyPr/>
        <a:lstStyle/>
        <a:p>
          <a:r>
            <a:rPr lang="en-US" sz="1050" dirty="0" err="1"/>
            <a:t>Ajout</a:t>
          </a:r>
          <a:r>
            <a:rPr lang="en-US" sz="1050" dirty="0"/>
            <a:t> de </a:t>
          </a:r>
          <a:r>
            <a:rPr lang="en-US" sz="1050" dirty="0" err="1"/>
            <a:t>l'inventaire</a:t>
          </a:r>
          <a:r>
            <a:rPr lang="en-US" sz="1050" dirty="0"/>
            <a:t> </a:t>
          </a:r>
          <a:r>
            <a:rPr lang="en-US" sz="1050" dirty="0" err="1"/>
            <a:t>géoréférencé</a:t>
          </a:r>
          <a:r>
            <a:rPr lang="en-US" sz="1050" dirty="0"/>
            <a:t> et gestion durable des </a:t>
          </a:r>
          <a:r>
            <a:rPr lang="en-US" sz="1050" dirty="0" err="1"/>
            <a:t>forêts</a:t>
          </a:r>
          <a:r>
            <a:rPr lang="en-US" sz="1050" dirty="0"/>
            <a:t> de </a:t>
          </a:r>
          <a:r>
            <a:rPr lang="en-US" sz="1050" dirty="0" err="1"/>
            <a:t>cèdres</a:t>
          </a:r>
          <a:r>
            <a:rPr lang="en-US" sz="1050" dirty="0"/>
            <a:t> au </a:t>
          </a:r>
          <a:r>
            <a:rPr lang="en-US" sz="1050" dirty="0" err="1"/>
            <a:t>Maroc</a:t>
          </a:r>
          <a:endParaRPr lang="en-US" sz="1050" dirty="0"/>
        </a:p>
      </dgm:t>
    </dgm:pt>
    <dgm:pt modelId="{F165AE7A-09D2-46CE-A147-731D6E7C227B}" type="parTrans" cxnId="{E619B13A-9D88-4AF3-924A-174922BB8EB6}">
      <dgm:prSet/>
      <dgm:spPr/>
      <dgm:t>
        <a:bodyPr/>
        <a:lstStyle/>
        <a:p>
          <a:endParaRPr lang="en-US"/>
        </a:p>
      </dgm:t>
    </dgm:pt>
    <dgm:pt modelId="{82B87E90-F027-40C1-BEBD-718B39503C35}" type="sibTrans" cxnId="{E619B13A-9D88-4AF3-924A-174922BB8EB6}">
      <dgm:prSet/>
      <dgm:spPr/>
      <dgm:t>
        <a:bodyPr/>
        <a:lstStyle/>
        <a:p>
          <a:endParaRPr lang="en-US"/>
        </a:p>
      </dgm:t>
    </dgm:pt>
    <dgm:pt modelId="{651661C6-A997-48FF-B50E-28EEFB7AEF43}">
      <dgm:prSet/>
      <dgm:spPr/>
      <dgm:t>
        <a:bodyPr/>
        <a:lstStyle/>
        <a:p>
          <a:pPr>
            <a:defRPr b="1"/>
          </a:pPr>
          <a:r>
            <a:rPr lang="en-US" dirty="0"/>
            <a:t>2019</a:t>
          </a:r>
        </a:p>
      </dgm:t>
    </dgm:pt>
    <dgm:pt modelId="{4DC771AD-C882-4376-A891-3CF52CA710FC}" type="parTrans" cxnId="{D9FD8FC7-FDE9-4756-92B9-19CE6A0A2FDD}">
      <dgm:prSet/>
      <dgm:spPr/>
      <dgm:t>
        <a:bodyPr/>
        <a:lstStyle/>
        <a:p>
          <a:endParaRPr lang="en-US"/>
        </a:p>
      </dgm:t>
    </dgm:pt>
    <dgm:pt modelId="{7FC2FCC8-9213-4A3D-B43D-232DD5C22ED0}" type="sibTrans" cxnId="{D9FD8FC7-FDE9-4756-92B9-19CE6A0A2FDD}">
      <dgm:prSet/>
      <dgm:spPr/>
      <dgm:t>
        <a:bodyPr/>
        <a:lstStyle/>
        <a:p>
          <a:endParaRPr lang="en-US"/>
        </a:p>
      </dgm:t>
    </dgm:pt>
    <dgm:pt modelId="{2173F512-2CE1-4471-858F-F73A920FBC03}">
      <dgm:prSet/>
      <dgm:spPr/>
      <dgm:t>
        <a:bodyPr/>
        <a:lstStyle/>
        <a:p>
          <a:r>
            <a:rPr lang="en-US" dirty="0"/>
            <a:t>Mise à jour majeure dans la </a:t>
          </a:r>
          <a:r>
            <a:rPr lang="en-US" dirty="0" err="1"/>
            <a:t>traçabilité</a:t>
          </a:r>
          <a:r>
            <a:rPr lang="en-US" dirty="0"/>
            <a:t> des transports et le </a:t>
          </a:r>
          <a:r>
            <a:rPr lang="en-US" dirty="0" err="1"/>
            <a:t>suivi</a:t>
          </a:r>
          <a:r>
            <a:rPr lang="en-US" dirty="0"/>
            <a:t> des </a:t>
          </a:r>
          <a:r>
            <a:rPr lang="en-US" dirty="0" err="1"/>
            <a:t>contrats</a:t>
          </a:r>
          <a:endParaRPr lang="en-US" dirty="0"/>
        </a:p>
      </dgm:t>
    </dgm:pt>
    <dgm:pt modelId="{8DD7FF6A-FD80-4065-91A1-9290D6AAB3B8}" type="parTrans" cxnId="{BD9CED80-983D-4CDF-A950-7976DE1AA429}">
      <dgm:prSet/>
      <dgm:spPr/>
      <dgm:t>
        <a:bodyPr/>
        <a:lstStyle/>
        <a:p>
          <a:endParaRPr lang="en-US"/>
        </a:p>
      </dgm:t>
    </dgm:pt>
    <dgm:pt modelId="{8C30BA58-A3BC-43BF-BAD1-7525507BD009}" type="sibTrans" cxnId="{BD9CED80-983D-4CDF-A950-7976DE1AA429}">
      <dgm:prSet/>
      <dgm:spPr/>
      <dgm:t>
        <a:bodyPr/>
        <a:lstStyle/>
        <a:p>
          <a:endParaRPr lang="en-US"/>
        </a:p>
      </dgm:t>
    </dgm:pt>
    <dgm:pt modelId="{A4A986C6-A557-4F20-8FC5-D3243CC26F5D}">
      <dgm:prSet custT="1"/>
      <dgm:spPr/>
      <dgm:t>
        <a:bodyPr/>
        <a:lstStyle/>
        <a:p>
          <a:pPr>
            <a:defRPr b="1"/>
          </a:pPr>
          <a:r>
            <a:rPr lang="en-US" sz="11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Mise à jour majeure dans les analyses </a:t>
          </a:r>
          <a:r>
            <a:rPr lang="en-US" sz="11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financières</a:t>
          </a:r>
          <a:r>
            <a:rPr lang="en-US" sz="11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 et le </a:t>
          </a:r>
          <a:r>
            <a:rPr lang="en-US" sz="11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suivi</a:t>
          </a:r>
          <a:r>
            <a:rPr lang="en-US" sz="11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 des </a:t>
          </a:r>
          <a:r>
            <a:rPr lang="en-US" sz="11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rendements</a:t>
          </a:r>
          <a:endParaRPr lang="en-US" sz="11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/>
            <a:latin typeface="Calibri"/>
            <a:ea typeface="+mn-ea"/>
            <a:cs typeface="+mn-cs"/>
          </a:endParaRPr>
        </a:p>
      </dgm:t>
    </dgm:pt>
    <dgm:pt modelId="{FE495A65-CB9C-4CEB-A097-AE882C16E360}" type="parTrans" cxnId="{42DC4885-3F43-43D8-BC42-3AA8FF9D8AF9}">
      <dgm:prSet/>
      <dgm:spPr/>
      <dgm:t>
        <a:bodyPr/>
        <a:lstStyle/>
        <a:p>
          <a:endParaRPr lang="fr-FR"/>
        </a:p>
      </dgm:t>
    </dgm:pt>
    <dgm:pt modelId="{CA5106BA-64C9-48D2-9F94-E3724B38C192}" type="sibTrans" cxnId="{42DC4885-3F43-43D8-BC42-3AA8FF9D8AF9}">
      <dgm:prSet/>
      <dgm:spPr/>
      <dgm:t>
        <a:bodyPr/>
        <a:lstStyle/>
        <a:p>
          <a:endParaRPr lang="fr-FR"/>
        </a:p>
      </dgm:t>
    </dgm:pt>
    <dgm:pt modelId="{E1366C03-1182-466E-9E58-9A9F79AA9EA8}">
      <dgm:prSet/>
      <dgm:spPr/>
      <dgm:t>
        <a:bodyPr/>
        <a:lstStyle/>
        <a:p>
          <a:pPr>
            <a:defRPr b="1"/>
          </a:pPr>
          <a:r>
            <a:rPr lang="en-US" dirty="0"/>
            <a:t>2020</a:t>
          </a:r>
        </a:p>
      </dgm:t>
    </dgm:pt>
    <dgm:pt modelId="{02E4647D-554A-442F-BE39-7F7695497C7E}" type="parTrans" cxnId="{84D1C41B-09F0-4472-AD7A-D89C1BBA0265}">
      <dgm:prSet/>
      <dgm:spPr/>
      <dgm:t>
        <a:bodyPr/>
        <a:lstStyle/>
        <a:p>
          <a:endParaRPr lang="fr-FR"/>
        </a:p>
      </dgm:t>
    </dgm:pt>
    <dgm:pt modelId="{FB788EB8-3E4A-44B3-8539-F13196894394}" type="sibTrans" cxnId="{84D1C41B-09F0-4472-AD7A-D89C1BBA0265}">
      <dgm:prSet/>
      <dgm:spPr/>
      <dgm:t>
        <a:bodyPr/>
        <a:lstStyle/>
        <a:p>
          <a:endParaRPr lang="fr-FR"/>
        </a:p>
      </dgm:t>
    </dgm:pt>
    <dgm:pt modelId="{B1DF1A4E-D8C5-489B-BD57-A447003D1F96}" type="pres">
      <dgm:prSet presAssocID="{D740AD35-E6FB-4810-8059-B43EEA316367}" presName="root" presStyleCnt="0">
        <dgm:presLayoutVars>
          <dgm:chMax/>
          <dgm:chPref/>
          <dgm:animLvl val="lvl"/>
        </dgm:presLayoutVars>
      </dgm:prSet>
      <dgm:spPr/>
    </dgm:pt>
    <dgm:pt modelId="{D1B26A3E-4461-4C06-A818-2DB0094379E2}" type="pres">
      <dgm:prSet presAssocID="{D740AD35-E6FB-4810-8059-B43EEA316367}" presName="divider" presStyleLbl="fgAcc1" presStyleIdx="0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23A3C53C-E256-43BF-8BC5-7D9320957F16}" type="pres">
      <dgm:prSet presAssocID="{D740AD35-E6FB-4810-8059-B43EEA316367}" presName="nodes" presStyleCnt="0">
        <dgm:presLayoutVars>
          <dgm:chMax/>
          <dgm:chPref/>
          <dgm:animLvl val="lvl"/>
        </dgm:presLayoutVars>
      </dgm:prSet>
      <dgm:spPr/>
    </dgm:pt>
    <dgm:pt modelId="{BDEF3EBD-630F-4569-9886-5D0E1D4B66EC}" type="pres">
      <dgm:prSet presAssocID="{9D010C6A-0C4A-4257-9D55-FFF76B0AD942}" presName="composite" presStyleCnt="0"/>
      <dgm:spPr/>
    </dgm:pt>
    <dgm:pt modelId="{E48540E2-F503-465E-9826-BE973FBD1891}" type="pres">
      <dgm:prSet presAssocID="{9D010C6A-0C4A-4257-9D55-FFF76B0AD942}" presName="ConnectorPoint" presStyleLbl="lnNode1" presStyleIdx="0" presStyleCnt="10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D8D3030-8850-4C97-8241-D723FBF0EC00}" type="pres">
      <dgm:prSet presAssocID="{9D010C6A-0C4A-4257-9D55-FFF76B0AD942}" presName="DropPinPlaceHolder" presStyleCnt="0"/>
      <dgm:spPr/>
    </dgm:pt>
    <dgm:pt modelId="{1066582C-D7E5-4484-8727-D78754BAD7C1}" type="pres">
      <dgm:prSet presAssocID="{9D010C6A-0C4A-4257-9D55-FFF76B0AD942}" presName="DropPin" presStyleLbl="alignNode1" presStyleIdx="0" presStyleCnt="10"/>
      <dgm:spPr/>
    </dgm:pt>
    <dgm:pt modelId="{01A74703-8C2E-45C8-A78F-C0DCA981717D}" type="pres">
      <dgm:prSet presAssocID="{9D010C6A-0C4A-4257-9D55-FFF76B0AD942}" presName="Ellipse" presStyleLbl="fgAcc1" presStyleIdx="1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08B1A23D-48C6-4B39-9753-BEE6096E2EF0}" type="pres">
      <dgm:prSet presAssocID="{9D010C6A-0C4A-4257-9D55-FFF76B0AD942}" presName="L2TextContainer" presStyleLbl="revTx" presStyleIdx="0" presStyleCnt="20">
        <dgm:presLayoutVars>
          <dgm:bulletEnabled val="1"/>
        </dgm:presLayoutVars>
      </dgm:prSet>
      <dgm:spPr/>
    </dgm:pt>
    <dgm:pt modelId="{288232DD-B437-4720-88AF-B2A2772C5DE4}" type="pres">
      <dgm:prSet presAssocID="{9D010C6A-0C4A-4257-9D55-FFF76B0AD942}" presName="L1TextContainer" presStyleLbl="revTx" presStyleIdx="1" presStyleCnt="20">
        <dgm:presLayoutVars>
          <dgm:chMax val="1"/>
          <dgm:chPref val="1"/>
          <dgm:bulletEnabled val="1"/>
        </dgm:presLayoutVars>
      </dgm:prSet>
      <dgm:spPr/>
    </dgm:pt>
    <dgm:pt modelId="{273FA0FC-237C-4999-B7F3-7364D84827B8}" type="pres">
      <dgm:prSet presAssocID="{9D010C6A-0C4A-4257-9D55-FFF76B0AD942}" presName="ConnectLine" presStyleLbl="sibTrans1D1" presStyleIdx="0" presStyleCnt="10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4768388F-528D-47E0-837F-71275AC0E0D8}" type="pres">
      <dgm:prSet presAssocID="{9D010C6A-0C4A-4257-9D55-FFF76B0AD942}" presName="EmptyPlaceHolder" presStyleCnt="0"/>
      <dgm:spPr/>
    </dgm:pt>
    <dgm:pt modelId="{824DB162-6E32-4FFF-B662-184F0FEE8A75}" type="pres">
      <dgm:prSet presAssocID="{0F62FCF4-CA90-4C22-B100-656D26E4C42E}" presName="spaceBetweenRectangles" presStyleCnt="0"/>
      <dgm:spPr/>
    </dgm:pt>
    <dgm:pt modelId="{D9F6F494-C62B-4FDD-B716-F9199A337443}" type="pres">
      <dgm:prSet presAssocID="{2678304C-10A5-4C7C-90B7-90426DA036DA}" presName="composite" presStyleCnt="0"/>
      <dgm:spPr/>
    </dgm:pt>
    <dgm:pt modelId="{B17F9200-8F95-4040-BCB8-362C25BC62C3}" type="pres">
      <dgm:prSet presAssocID="{2678304C-10A5-4C7C-90B7-90426DA036DA}" presName="ConnectorPoint" presStyleLbl="lnNode1" presStyleIdx="1" presStyleCnt="10"/>
      <dgm:spPr>
        <a:solidFill>
          <a:schemeClr val="accent2">
            <a:hueOff val="-126099"/>
            <a:satOff val="603"/>
            <a:lumOff val="84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F2BFC1C-643D-468C-A490-15F30A198214}" type="pres">
      <dgm:prSet presAssocID="{2678304C-10A5-4C7C-90B7-90426DA036DA}" presName="DropPinPlaceHolder" presStyleCnt="0"/>
      <dgm:spPr/>
    </dgm:pt>
    <dgm:pt modelId="{7FA564C4-4702-45AB-93AB-6DCB0A621A35}" type="pres">
      <dgm:prSet presAssocID="{2678304C-10A5-4C7C-90B7-90426DA036DA}" presName="DropPin" presStyleLbl="alignNode1" presStyleIdx="1" presStyleCnt="10"/>
      <dgm:spPr/>
    </dgm:pt>
    <dgm:pt modelId="{EF6E3958-E76B-4C4F-AACE-DA9B16275A49}" type="pres">
      <dgm:prSet presAssocID="{2678304C-10A5-4C7C-90B7-90426DA036DA}" presName="Ellipse" presStyleLbl="fgAcc1" presStyleIdx="2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03DF1712-559A-45B9-AABD-FDE9946099BD}" type="pres">
      <dgm:prSet presAssocID="{2678304C-10A5-4C7C-90B7-90426DA036DA}" presName="L2TextContainer" presStyleLbl="revTx" presStyleIdx="2" presStyleCnt="20">
        <dgm:presLayoutVars>
          <dgm:bulletEnabled val="1"/>
        </dgm:presLayoutVars>
      </dgm:prSet>
      <dgm:spPr/>
    </dgm:pt>
    <dgm:pt modelId="{B00CB4A2-65FC-431E-9B5D-334C05339F43}" type="pres">
      <dgm:prSet presAssocID="{2678304C-10A5-4C7C-90B7-90426DA036DA}" presName="L1TextContainer" presStyleLbl="revTx" presStyleIdx="3" presStyleCnt="20" custLinFactX="-27202" custLinFactNeighborX="-100000" custLinFactNeighborY="-6079">
        <dgm:presLayoutVars>
          <dgm:chMax val="1"/>
          <dgm:chPref val="1"/>
          <dgm:bulletEnabled val="1"/>
        </dgm:presLayoutVars>
      </dgm:prSet>
      <dgm:spPr/>
    </dgm:pt>
    <dgm:pt modelId="{6333E603-C8C5-4ACA-8B3E-4BDD68FDDE62}" type="pres">
      <dgm:prSet presAssocID="{2678304C-10A5-4C7C-90B7-90426DA036DA}" presName="ConnectLine" presStyleLbl="sibTrans1D1" presStyleIdx="1" presStyleCnt="10"/>
      <dgm:spPr>
        <a:noFill/>
        <a:ln w="12700" cap="flat" cmpd="sng" algn="ctr">
          <a:solidFill>
            <a:schemeClr val="accent2">
              <a:hueOff val="-126099"/>
              <a:satOff val="603"/>
              <a:lumOff val="840"/>
              <a:alphaOff val="0"/>
            </a:schemeClr>
          </a:solidFill>
          <a:prstDash val="dash"/>
        </a:ln>
        <a:effectLst/>
      </dgm:spPr>
    </dgm:pt>
    <dgm:pt modelId="{F80929E1-2AA8-40B7-B328-E1DAEE3FF4EA}" type="pres">
      <dgm:prSet presAssocID="{2678304C-10A5-4C7C-90B7-90426DA036DA}" presName="EmptyPlaceHolder" presStyleCnt="0"/>
      <dgm:spPr/>
    </dgm:pt>
    <dgm:pt modelId="{5A237A10-D073-4ACF-92F1-ECB8C3190F17}" type="pres">
      <dgm:prSet presAssocID="{E33852C2-86AD-4EF1-BE33-74804AA0E112}" presName="spaceBetweenRectangles" presStyleCnt="0"/>
      <dgm:spPr/>
    </dgm:pt>
    <dgm:pt modelId="{C3EFF134-F719-44C1-922B-DF30DD93A15F}" type="pres">
      <dgm:prSet presAssocID="{E14FD15E-806A-406D-ACB8-28BC3FC5ED3B}" presName="composite" presStyleCnt="0"/>
      <dgm:spPr/>
    </dgm:pt>
    <dgm:pt modelId="{B0069866-674E-4FA1-881C-4CDE9DFFFD55}" type="pres">
      <dgm:prSet presAssocID="{E14FD15E-806A-406D-ACB8-28BC3FC5ED3B}" presName="ConnectorPoint" presStyleLbl="lnNode1" presStyleIdx="2" presStyleCnt="10"/>
      <dgm:spPr>
        <a:solidFill>
          <a:schemeClr val="accent2">
            <a:hueOff val="-252199"/>
            <a:satOff val="1205"/>
            <a:lumOff val="168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A942088-AACB-41F2-AD14-7C7B3310A256}" type="pres">
      <dgm:prSet presAssocID="{E14FD15E-806A-406D-ACB8-28BC3FC5ED3B}" presName="DropPinPlaceHolder" presStyleCnt="0"/>
      <dgm:spPr/>
    </dgm:pt>
    <dgm:pt modelId="{85897346-6233-470B-B9DA-CEE9D076CA04}" type="pres">
      <dgm:prSet presAssocID="{E14FD15E-806A-406D-ACB8-28BC3FC5ED3B}" presName="DropPin" presStyleLbl="alignNode1" presStyleIdx="2" presStyleCnt="10"/>
      <dgm:spPr/>
    </dgm:pt>
    <dgm:pt modelId="{78748C92-49E9-4E68-B0CE-634CCD4ABCCF}" type="pres">
      <dgm:prSet presAssocID="{E14FD15E-806A-406D-ACB8-28BC3FC5ED3B}" presName="Ellipse" presStyleLbl="fgAcc1" presStyleIdx="3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71165EA0-73AD-45C0-80EB-6FD31457BE3E}" type="pres">
      <dgm:prSet presAssocID="{E14FD15E-806A-406D-ACB8-28BC3FC5ED3B}" presName="L2TextContainer" presStyleLbl="revTx" presStyleIdx="4" presStyleCnt="20">
        <dgm:presLayoutVars>
          <dgm:bulletEnabled val="1"/>
        </dgm:presLayoutVars>
      </dgm:prSet>
      <dgm:spPr/>
    </dgm:pt>
    <dgm:pt modelId="{CEDA4B7A-0AA7-430E-9A2D-BF6963043562}" type="pres">
      <dgm:prSet presAssocID="{E14FD15E-806A-406D-ACB8-28BC3FC5ED3B}" presName="L1TextContainer" presStyleLbl="revTx" presStyleIdx="5" presStyleCnt="20">
        <dgm:presLayoutVars>
          <dgm:chMax val="1"/>
          <dgm:chPref val="1"/>
          <dgm:bulletEnabled val="1"/>
        </dgm:presLayoutVars>
      </dgm:prSet>
      <dgm:spPr/>
    </dgm:pt>
    <dgm:pt modelId="{1BAA8959-C1DF-4D40-A0BA-7D5677048E84}" type="pres">
      <dgm:prSet presAssocID="{E14FD15E-806A-406D-ACB8-28BC3FC5ED3B}" presName="ConnectLine" presStyleLbl="sibTrans1D1" presStyleIdx="2" presStyleCnt="10"/>
      <dgm:spPr>
        <a:noFill/>
        <a:ln w="12700" cap="flat" cmpd="sng" algn="ctr">
          <a:solidFill>
            <a:schemeClr val="accent2">
              <a:hueOff val="-252199"/>
              <a:satOff val="1205"/>
              <a:lumOff val="1681"/>
              <a:alphaOff val="0"/>
            </a:schemeClr>
          </a:solidFill>
          <a:prstDash val="dash"/>
        </a:ln>
        <a:effectLst/>
      </dgm:spPr>
    </dgm:pt>
    <dgm:pt modelId="{8B5C3794-8285-42C9-BAD1-1637530E3D6D}" type="pres">
      <dgm:prSet presAssocID="{E14FD15E-806A-406D-ACB8-28BC3FC5ED3B}" presName="EmptyPlaceHolder" presStyleCnt="0"/>
      <dgm:spPr/>
    </dgm:pt>
    <dgm:pt modelId="{2D97FD97-AE8E-430C-ABE3-4346D57BC199}" type="pres">
      <dgm:prSet presAssocID="{37920058-1B17-4385-B3AB-1EC3B3445CE1}" presName="spaceBetweenRectangles" presStyleCnt="0"/>
      <dgm:spPr/>
    </dgm:pt>
    <dgm:pt modelId="{9B7745A8-3B22-49D7-93F2-86FFAF3C6376}" type="pres">
      <dgm:prSet presAssocID="{5A85AF98-0D31-4F03-BEF8-5E5B6D8CF7CC}" presName="composite" presStyleCnt="0"/>
      <dgm:spPr/>
    </dgm:pt>
    <dgm:pt modelId="{694E63C6-EA77-4D83-A396-D5675AC521C4}" type="pres">
      <dgm:prSet presAssocID="{5A85AF98-0D31-4F03-BEF8-5E5B6D8CF7CC}" presName="ConnectorPoint" presStyleLbl="lnNode1" presStyleIdx="3" presStyleCnt="10"/>
      <dgm:spPr>
        <a:solidFill>
          <a:schemeClr val="accent2">
            <a:hueOff val="-378298"/>
            <a:satOff val="1808"/>
            <a:lumOff val="25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E1621A8-C2E9-4DB2-ADA3-7F938DD5F18B}" type="pres">
      <dgm:prSet presAssocID="{5A85AF98-0D31-4F03-BEF8-5E5B6D8CF7CC}" presName="DropPinPlaceHolder" presStyleCnt="0"/>
      <dgm:spPr/>
    </dgm:pt>
    <dgm:pt modelId="{318A6103-26D4-44A4-AE1C-A1265F7F32BA}" type="pres">
      <dgm:prSet presAssocID="{5A85AF98-0D31-4F03-BEF8-5E5B6D8CF7CC}" presName="DropPin" presStyleLbl="alignNode1" presStyleIdx="3" presStyleCnt="10"/>
      <dgm:spPr/>
    </dgm:pt>
    <dgm:pt modelId="{75F1815A-514B-42B0-93F6-5550BC35B787}" type="pres">
      <dgm:prSet presAssocID="{5A85AF98-0D31-4F03-BEF8-5E5B6D8CF7CC}" presName="Ellipse" presStyleLbl="fgAcc1" presStyleIdx="4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E782CD17-D1A4-4B14-AF32-C2E154D79446}" type="pres">
      <dgm:prSet presAssocID="{5A85AF98-0D31-4F03-BEF8-5E5B6D8CF7CC}" presName="L2TextContainer" presStyleLbl="revTx" presStyleIdx="6" presStyleCnt="20">
        <dgm:presLayoutVars>
          <dgm:bulletEnabled val="1"/>
        </dgm:presLayoutVars>
      </dgm:prSet>
      <dgm:spPr/>
    </dgm:pt>
    <dgm:pt modelId="{E4901794-F04D-4F32-AD53-6D5D71C85AFF}" type="pres">
      <dgm:prSet presAssocID="{5A85AF98-0D31-4F03-BEF8-5E5B6D8CF7CC}" presName="L1TextContainer" presStyleLbl="revTx" presStyleIdx="7" presStyleCnt="20" custLinFactX="-48680" custLinFactNeighborX="-100000" custLinFactNeighborY="18431">
        <dgm:presLayoutVars>
          <dgm:chMax val="1"/>
          <dgm:chPref val="1"/>
          <dgm:bulletEnabled val="1"/>
        </dgm:presLayoutVars>
      </dgm:prSet>
      <dgm:spPr/>
    </dgm:pt>
    <dgm:pt modelId="{DAC99B1E-CE9A-4450-86C4-B176D5F8E7F7}" type="pres">
      <dgm:prSet presAssocID="{5A85AF98-0D31-4F03-BEF8-5E5B6D8CF7CC}" presName="ConnectLine" presStyleLbl="sibTrans1D1" presStyleIdx="3" presStyleCnt="10"/>
      <dgm:spPr>
        <a:noFill/>
        <a:ln w="12700" cap="flat" cmpd="sng" algn="ctr">
          <a:solidFill>
            <a:schemeClr val="accent2">
              <a:hueOff val="-378298"/>
              <a:satOff val="1808"/>
              <a:lumOff val="2521"/>
              <a:alphaOff val="0"/>
            </a:schemeClr>
          </a:solidFill>
          <a:prstDash val="dash"/>
        </a:ln>
        <a:effectLst/>
      </dgm:spPr>
    </dgm:pt>
    <dgm:pt modelId="{BDDD1331-7A41-419A-9817-B07194A583BD}" type="pres">
      <dgm:prSet presAssocID="{5A85AF98-0D31-4F03-BEF8-5E5B6D8CF7CC}" presName="EmptyPlaceHolder" presStyleCnt="0"/>
      <dgm:spPr/>
    </dgm:pt>
    <dgm:pt modelId="{1E66060B-1CA1-41DC-873E-91099E598BCA}" type="pres">
      <dgm:prSet presAssocID="{CDA9672E-4C7E-4D38-AF3F-7119057FB163}" presName="spaceBetweenRectangles" presStyleCnt="0"/>
      <dgm:spPr/>
    </dgm:pt>
    <dgm:pt modelId="{E96F1F9A-960E-427A-A2D7-5178A3CA7963}" type="pres">
      <dgm:prSet presAssocID="{EEA83B59-4F0A-450C-B7B1-14C7A390EFEC}" presName="composite" presStyleCnt="0"/>
      <dgm:spPr/>
    </dgm:pt>
    <dgm:pt modelId="{09116CF9-3020-4AC3-85AF-62BC6CF32A23}" type="pres">
      <dgm:prSet presAssocID="{EEA83B59-4F0A-450C-B7B1-14C7A390EFEC}" presName="ConnectorPoint" presStyleLbl="lnNode1" presStyleIdx="4" presStyleCnt="10"/>
      <dgm:spPr>
        <a:solidFill>
          <a:schemeClr val="accent2">
            <a:hueOff val="-504398"/>
            <a:satOff val="2410"/>
            <a:lumOff val="336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F510F7D-D03B-41CA-9A5A-3CD29E813402}" type="pres">
      <dgm:prSet presAssocID="{EEA83B59-4F0A-450C-B7B1-14C7A390EFEC}" presName="DropPinPlaceHolder" presStyleCnt="0"/>
      <dgm:spPr/>
    </dgm:pt>
    <dgm:pt modelId="{438DD858-F456-4CAD-81A1-35CC6EC3C613}" type="pres">
      <dgm:prSet presAssocID="{EEA83B59-4F0A-450C-B7B1-14C7A390EFEC}" presName="DropPin" presStyleLbl="alignNode1" presStyleIdx="4" presStyleCnt="10"/>
      <dgm:spPr/>
    </dgm:pt>
    <dgm:pt modelId="{91371183-11C6-4E38-A7C4-413ABFF4F668}" type="pres">
      <dgm:prSet presAssocID="{EEA83B59-4F0A-450C-B7B1-14C7A390EFEC}" presName="Ellipse" presStyleLbl="fgAcc1" presStyleIdx="5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CDB5C295-34AB-4101-8034-E837B725B968}" type="pres">
      <dgm:prSet presAssocID="{EEA83B59-4F0A-450C-B7B1-14C7A390EFEC}" presName="L2TextContainer" presStyleLbl="revTx" presStyleIdx="8" presStyleCnt="20">
        <dgm:presLayoutVars>
          <dgm:bulletEnabled val="1"/>
        </dgm:presLayoutVars>
      </dgm:prSet>
      <dgm:spPr/>
    </dgm:pt>
    <dgm:pt modelId="{D2C813A3-24F2-43C0-9122-17EAA752E663}" type="pres">
      <dgm:prSet presAssocID="{EEA83B59-4F0A-450C-B7B1-14C7A390EFEC}" presName="L1TextContainer" presStyleLbl="revTx" presStyleIdx="9" presStyleCnt="20">
        <dgm:presLayoutVars>
          <dgm:chMax val="1"/>
          <dgm:chPref val="1"/>
          <dgm:bulletEnabled val="1"/>
        </dgm:presLayoutVars>
      </dgm:prSet>
      <dgm:spPr/>
    </dgm:pt>
    <dgm:pt modelId="{73E0E9C6-0440-4B57-8DBF-9852DEA306ED}" type="pres">
      <dgm:prSet presAssocID="{EEA83B59-4F0A-450C-B7B1-14C7A390EFEC}" presName="ConnectLine" presStyleLbl="sibTrans1D1" presStyleIdx="4" presStyleCnt="10"/>
      <dgm:spPr>
        <a:noFill/>
        <a:ln w="12700" cap="flat" cmpd="sng" algn="ctr">
          <a:solidFill>
            <a:schemeClr val="accent2">
              <a:hueOff val="-504398"/>
              <a:satOff val="2410"/>
              <a:lumOff val="3362"/>
              <a:alphaOff val="0"/>
            </a:schemeClr>
          </a:solidFill>
          <a:prstDash val="dash"/>
        </a:ln>
        <a:effectLst/>
      </dgm:spPr>
    </dgm:pt>
    <dgm:pt modelId="{99899437-A9A2-41DF-821F-47019ADCF0AA}" type="pres">
      <dgm:prSet presAssocID="{EEA83B59-4F0A-450C-B7B1-14C7A390EFEC}" presName="EmptyPlaceHolder" presStyleCnt="0"/>
      <dgm:spPr/>
    </dgm:pt>
    <dgm:pt modelId="{F35DC0EF-4648-4A6A-ABCB-F66279BFE9A6}" type="pres">
      <dgm:prSet presAssocID="{291649C9-8855-4733-92D8-F630064F030D}" presName="spaceBetweenRectangles" presStyleCnt="0"/>
      <dgm:spPr/>
    </dgm:pt>
    <dgm:pt modelId="{FFE87A6A-08BA-46DC-ABDE-F1E5836BEDAA}" type="pres">
      <dgm:prSet presAssocID="{ECA60601-E5EC-4037-940B-34CC5000171E}" presName="composite" presStyleCnt="0"/>
      <dgm:spPr/>
    </dgm:pt>
    <dgm:pt modelId="{D5DB6061-EDE5-4C85-AACC-9DC4BCAC9A18}" type="pres">
      <dgm:prSet presAssocID="{ECA60601-E5EC-4037-940B-34CC5000171E}" presName="ConnectorPoint" presStyleLbl="lnNode1" presStyleIdx="5" presStyleCnt="10"/>
      <dgm:spPr>
        <a:solidFill>
          <a:schemeClr val="accent2">
            <a:hueOff val="-630497"/>
            <a:satOff val="3013"/>
            <a:lumOff val="420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9C09832-1EBD-4E99-913E-02351811B9F9}" type="pres">
      <dgm:prSet presAssocID="{ECA60601-E5EC-4037-940B-34CC5000171E}" presName="DropPinPlaceHolder" presStyleCnt="0"/>
      <dgm:spPr/>
    </dgm:pt>
    <dgm:pt modelId="{7E55E10C-5D39-4261-9C21-2D5DDCD0AB2C}" type="pres">
      <dgm:prSet presAssocID="{ECA60601-E5EC-4037-940B-34CC5000171E}" presName="DropPin" presStyleLbl="alignNode1" presStyleIdx="5" presStyleCnt="10"/>
      <dgm:spPr/>
    </dgm:pt>
    <dgm:pt modelId="{123F5147-B2DA-4C29-BA95-DDC2A8671D60}" type="pres">
      <dgm:prSet presAssocID="{ECA60601-E5EC-4037-940B-34CC5000171E}" presName="Ellipse" presStyleLbl="fgAcc1" presStyleIdx="6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BF32B9F1-3F33-423E-9323-2E04C1DB0B99}" type="pres">
      <dgm:prSet presAssocID="{ECA60601-E5EC-4037-940B-34CC5000171E}" presName="L2TextContainer" presStyleLbl="revTx" presStyleIdx="10" presStyleCnt="20">
        <dgm:presLayoutVars>
          <dgm:bulletEnabled val="1"/>
        </dgm:presLayoutVars>
      </dgm:prSet>
      <dgm:spPr/>
    </dgm:pt>
    <dgm:pt modelId="{057CBA52-F12D-4CEE-836C-892C7A4C6076}" type="pres">
      <dgm:prSet presAssocID="{ECA60601-E5EC-4037-940B-34CC5000171E}" presName="L1TextContainer" presStyleLbl="revTx" presStyleIdx="11" presStyleCnt="20" custLinFactX="-62213" custLinFactNeighborX="-100000" custLinFactNeighborY="18431">
        <dgm:presLayoutVars>
          <dgm:chMax val="1"/>
          <dgm:chPref val="1"/>
          <dgm:bulletEnabled val="1"/>
        </dgm:presLayoutVars>
      </dgm:prSet>
      <dgm:spPr/>
    </dgm:pt>
    <dgm:pt modelId="{575B40BA-E89A-463F-B8BD-5F42C3F657DE}" type="pres">
      <dgm:prSet presAssocID="{ECA60601-E5EC-4037-940B-34CC5000171E}" presName="ConnectLine" presStyleLbl="sibTrans1D1" presStyleIdx="5" presStyleCnt="10"/>
      <dgm:spPr>
        <a:noFill/>
        <a:ln w="12700" cap="flat" cmpd="sng" algn="ctr">
          <a:solidFill>
            <a:schemeClr val="accent2">
              <a:hueOff val="-630497"/>
              <a:satOff val="3013"/>
              <a:lumOff val="4202"/>
              <a:alphaOff val="0"/>
            </a:schemeClr>
          </a:solidFill>
          <a:prstDash val="dash"/>
        </a:ln>
        <a:effectLst/>
      </dgm:spPr>
    </dgm:pt>
    <dgm:pt modelId="{87933F36-B055-4713-ACE8-E85F9E2D6A97}" type="pres">
      <dgm:prSet presAssocID="{ECA60601-E5EC-4037-940B-34CC5000171E}" presName="EmptyPlaceHolder" presStyleCnt="0"/>
      <dgm:spPr/>
    </dgm:pt>
    <dgm:pt modelId="{A18EB68C-465A-4E27-99E6-3530CFA5689B}" type="pres">
      <dgm:prSet presAssocID="{81334EA8-B724-44A3-B91B-148E4AFC6990}" presName="spaceBetweenRectangles" presStyleCnt="0"/>
      <dgm:spPr/>
    </dgm:pt>
    <dgm:pt modelId="{15DF60C6-BA78-44D3-ABDF-CAA02B1A3BD7}" type="pres">
      <dgm:prSet presAssocID="{278C2547-9368-4BF4-97D7-82FF2241ADEA}" presName="composite" presStyleCnt="0"/>
      <dgm:spPr/>
    </dgm:pt>
    <dgm:pt modelId="{0291F2B9-461F-4A14-9BA9-43D2063C06DA}" type="pres">
      <dgm:prSet presAssocID="{278C2547-9368-4BF4-97D7-82FF2241ADEA}" presName="ConnectorPoint" presStyleLbl="lnNode1" presStyleIdx="6" presStyleCnt="10"/>
      <dgm:spPr>
        <a:solidFill>
          <a:schemeClr val="accent2">
            <a:hueOff val="-756597"/>
            <a:satOff val="3615"/>
            <a:lumOff val="50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A98687BC-F5A4-4D4D-AA0A-8AFEB2E5381A}" type="pres">
      <dgm:prSet presAssocID="{278C2547-9368-4BF4-97D7-82FF2241ADEA}" presName="DropPinPlaceHolder" presStyleCnt="0"/>
      <dgm:spPr/>
    </dgm:pt>
    <dgm:pt modelId="{3C14DB82-3571-4F89-BC2D-CE063A80812B}" type="pres">
      <dgm:prSet presAssocID="{278C2547-9368-4BF4-97D7-82FF2241ADEA}" presName="DropPin" presStyleLbl="alignNode1" presStyleIdx="6" presStyleCnt="10"/>
      <dgm:spPr/>
    </dgm:pt>
    <dgm:pt modelId="{0331D28D-7040-4475-AA29-0B1B4774D061}" type="pres">
      <dgm:prSet presAssocID="{278C2547-9368-4BF4-97D7-82FF2241ADEA}" presName="Ellipse" presStyleLbl="fgAcc1" presStyleIdx="7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44D20ECC-DD79-473A-B440-4FBA5BCD2BDD}" type="pres">
      <dgm:prSet presAssocID="{278C2547-9368-4BF4-97D7-82FF2241ADEA}" presName="L2TextContainer" presStyleLbl="revTx" presStyleIdx="12" presStyleCnt="20">
        <dgm:presLayoutVars>
          <dgm:bulletEnabled val="1"/>
        </dgm:presLayoutVars>
      </dgm:prSet>
      <dgm:spPr/>
    </dgm:pt>
    <dgm:pt modelId="{67BA4489-7578-4A6B-922D-5C16DDD92991}" type="pres">
      <dgm:prSet presAssocID="{278C2547-9368-4BF4-97D7-82FF2241ADEA}" presName="L1TextContainer" presStyleLbl="revTx" presStyleIdx="13" presStyleCnt="20" custLinFactNeighborX="-8551" custLinFactNeighborY="-40088">
        <dgm:presLayoutVars>
          <dgm:chMax val="1"/>
          <dgm:chPref val="1"/>
          <dgm:bulletEnabled val="1"/>
        </dgm:presLayoutVars>
      </dgm:prSet>
      <dgm:spPr/>
    </dgm:pt>
    <dgm:pt modelId="{6C3303A0-F1D4-4844-821D-D9479919527B}" type="pres">
      <dgm:prSet presAssocID="{278C2547-9368-4BF4-97D7-82FF2241ADEA}" presName="ConnectLine" presStyleLbl="sibTrans1D1" presStyleIdx="6" presStyleCnt="10"/>
      <dgm:spPr>
        <a:noFill/>
        <a:ln w="12700" cap="flat" cmpd="sng" algn="ctr">
          <a:solidFill>
            <a:schemeClr val="accent2">
              <a:hueOff val="-756597"/>
              <a:satOff val="3615"/>
              <a:lumOff val="5043"/>
              <a:alphaOff val="0"/>
            </a:schemeClr>
          </a:solidFill>
          <a:prstDash val="dash"/>
        </a:ln>
        <a:effectLst/>
      </dgm:spPr>
    </dgm:pt>
    <dgm:pt modelId="{A7CDD20D-BC02-4765-AE3C-7FA6EE1458A5}" type="pres">
      <dgm:prSet presAssocID="{278C2547-9368-4BF4-97D7-82FF2241ADEA}" presName="EmptyPlaceHolder" presStyleCnt="0"/>
      <dgm:spPr/>
    </dgm:pt>
    <dgm:pt modelId="{FB02F046-8E89-4CE3-9E96-D0995446AF31}" type="pres">
      <dgm:prSet presAssocID="{9B653742-8EED-4AA0-9697-E62C4FC675CE}" presName="spaceBetweenRectangles" presStyleCnt="0"/>
      <dgm:spPr/>
    </dgm:pt>
    <dgm:pt modelId="{883272FB-A983-4BC0-B4D3-96F849B8696D}" type="pres">
      <dgm:prSet presAssocID="{651661C6-A997-48FF-B50E-28EEFB7AEF43}" presName="composite" presStyleCnt="0"/>
      <dgm:spPr/>
    </dgm:pt>
    <dgm:pt modelId="{54CE38CB-09EB-4266-BC9B-1D71900226C3}" type="pres">
      <dgm:prSet presAssocID="{651661C6-A997-48FF-B50E-28EEFB7AEF43}" presName="ConnectorPoint" presStyleLbl="lnNode1" presStyleIdx="7" presStyleCnt="10"/>
      <dgm:spPr>
        <a:solidFill>
          <a:schemeClr val="accent2">
            <a:hueOff val="-882696"/>
            <a:satOff val="4218"/>
            <a:lumOff val="5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D1478C4-7DE2-4B9E-A1C0-7EE0A26A5400}" type="pres">
      <dgm:prSet presAssocID="{651661C6-A997-48FF-B50E-28EEFB7AEF43}" presName="DropPinPlaceHolder" presStyleCnt="0"/>
      <dgm:spPr/>
    </dgm:pt>
    <dgm:pt modelId="{6EDA6557-707E-4185-84CB-ACB1DCEBD37E}" type="pres">
      <dgm:prSet presAssocID="{651661C6-A997-48FF-B50E-28EEFB7AEF43}" presName="DropPin" presStyleLbl="alignNode1" presStyleIdx="7" presStyleCnt="10"/>
      <dgm:spPr/>
    </dgm:pt>
    <dgm:pt modelId="{AAA76E9D-73B4-42BC-8467-653F4147B398}" type="pres">
      <dgm:prSet presAssocID="{651661C6-A997-48FF-B50E-28EEFB7AEF43}" presName="Ellipse" presStyleLbl="fgAcc1" presStyleIdx="8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1A3C5E1E-5BF4-4574-84E4-33FC0EDB47A8}" type="pres">
      <dgm:prSet presAssocID="{651661C6-A997-48FF-B50E-28EEFB7AEF43}" presName="L2TextContainer" presStyleLbl="revTx" presStyleIdx="14" presStyleCnt="20">
        <dgm:presLayoutVars>
          <dgm:bulletEnabled val="1"/>
        </dgm:presLayoutVars>
      </dgm:prSet>
      <dgm:spPr/>
    </dgm:pt>
    <dgm:pt modelId="{9238AA7E-47C5-4CD3-BFD1-7457C833512C}" type="pres">
      <dgm:prSet presAssocID="{651661C6-A997-48FF-B50E-28EEFB7AEF43}" presName="L1TextContainer" presStyleLbl="revTx" presStyleIdx="15" presStyleCnt="20" custLinFactX="-56517" custLinFactNeighborX="-100000" custLinFactNeighborY="18431">
        <dgm:presLayoutVars>
          <dgm:chMax val="1"/>
          <dgm:chPref val="1"/>
          <dgm:bulletEnabled val="1"/>
        </dgm:presLayoutVars>
      </dgm:prSet>
      <dgm:spPr/>
    </dgm:pt>
    <dgm:pt modelId="{DEE68557-C1B8-4A2D-8A66-56710803B7E2}" type="pres">
      <dgm:prSet presAssocID="{651661C6-A997-48FF-B50E-28EEFB7AEF43}" presName="ConnectLine" presStyleLbl="sibTrans1D1" presStyleIdx="7" presStyleCnt="10"/>
      <dgm:spPr>
        <a:noFill/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dash"/>
        </a:ln>
        <a:effectLst/>
      </dgm:spPr>
    </dgm:pt>
    <dgm:pt modelId="{9CAFF641-9AE7-420A-9953-4BA00A0DB9A1}" type="pres">
      <dgm:prSet presAssocID="{651661C6-A997-48FF-B50E-28EEFB7AEF43}" presName="EmptyPlaceHolder" presStyleCnt="0"/>
      <dgm:spPr/>
    </dgm:pt>
    <dgm:pt modelId="{432F0E72-4DFA-4AE9-8869-870AEB8D88AF}" type="pres">
      <dgm:prSet presAssocID="{7FC2FCC8-9213-4A3D-B43D-232DD5C22ED0}" presName="spaceBetweenRectangles" presStyleCnt="0"/>
      <dgm:spPr/>
    </dgm:pt>
    <dgm:pt modelId="{15BD84FF-17FE-4254-A652-817C893D448E}" type="pres">
      <dgm:prSet presAssocID="{A4A986C6-A557-4F20-8FC5-D3243CC26F5D}" presName="composite" presStyleCnt="0"/>
      <dgm:spPr/>
    </dgm:pt>
    <dgm:pt modelId="{85785A9C-E54D-4AE4-8199-FB6A8E7DE58F}" type="pres">
      <dgm:prSet presAssocID="{A4A986C6-A557-4F20-8FC5-D3243CC26F5D}" presName="ConnectorPoint" presStyleLbl="lnNode1" presStyleIdx="8" presStyleCnt="10"/>
      <dgm:spPr>
        <a:solidFill>
          <a:schemeClr val="accent2">
            <a:hueOff val="-882696"/>
            <a:satOff val="4218"/>
            <a:lumOff val="5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FCEAB27-316E-46F9-B4AB-6DFDE3EB4BF3}" type="pres">
      <dgm:prSet presAssocID="{A4A986C6-A557-4F20-8FC5-D3243CC26F5D}" presName="DropPinPlaceHolder" presStyleCnt="0"/>
      <dgm:spPr/>
    </dgm:pt>
    <dgm:pt modelId="{6858C0AB-F7A4-47A4-A25D-FFF93F6CB576}" type="pres">
      <dgm:prSet presAssocID="{A4A986C6-A557-4F20-8FC5-D3243CC26F5D}" presName="DropPin" presStyleLbl="alignNode1" presStyleIdx="8" presStyleCnt="10" custLinFactY="-10445" custLinFactNeighborX="2043" custLinFactNeighborY="-100000"/>
      <dgm:spPr/>
    </dgm:pt>
    <dgm:pt modelId="{4819A978-F98D-487E-9DDD-DB0D399A3E69}" type="pres">
      <dgm:prSet presAssocID="{A4A986C6-A557-4F20-8FC5-D3243CC26F5D}" presName="Ellipse" presStyleLbl="fgAcc1" presStyleIdx="9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BE2E4A80-6483-4EC0-A38B-C5478132B666}" type="pres">
      <dgm:prSet presAssocID="{A4A986C6-A557-4F20-8FC5-D3243CC26F5D}" presName="L2TextContainer" presStyleLbl="revTx" presStyleIdx="16" presStyleCnt="20">
        <dgm:presLayoutVars>
          <dgm:bulletEnabled val="1"/>
        </dgm:presLayoutVars>
      </dgm:prSet>
      <dgm:spPr/>
    </dgm:pt>
    <dgm:pt modelId="{D097A3E7-3460-4B70-89B4-FD02C2462DD1}" type="pres">
      <dgm:prSet presAssocID="{A4A986C6-A557-4F20-8FC5-D3243CC26F5D}" presName="L1TextContainer" presStyleLbl="revTx" presStyleIdx="17" presStyleCnt="20" custScaleY="296077" custLinFactY="200000" custLinFactNeighborX="-77601" custLinFactNeighborY="236078">
        <dgm:presLayoutVars>
          <dgm:chMax val="1"/>
          <dgm:chPref val="1"/>
          <dgm:bulletEnabled val="1"/>
        </dgm:presLayoutVars>
      </dgm:prSet>
      <dgm:spPr/>
    </dgm:pt>
    <dgm:pt modelId="{E9279103-1946-4327-A183-FD748324B94C}" type="pres">
      <dgm:prSet presAssocID="{A4A986C6-A557-4F20-8FC5-D3243CC26F5D}" presName="ConnectLine" presStyleLbl="sibTrans1D1" presStyleIdx="8" presStyleCnt="10" custLinFactNeighborX="-48996" custLinFactNeighborY="-32371"/>
      <dgm:spPr>
        <a:noFill/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dash"/>
        </a:ln>
        <a:effectLst/>
      </dgm:spPr>
    </dgm:pt>
    <dgm:pt modelId="{07E22F6D-E1CC-4988-844F-E26BD0055E46}" type="pres">
      <dgm:prSet presAssocID="{A4A986C6-A557-4F20-8FC5-D3243CC26F5D}" presName="EmptyPlaceHolder" presStyleCnt="0"/>
      <dgm:spPr/>
    </dgm:pt>
    <dgm:pt modelId="{4F804D84-77C1-477F-B299-711756FB04FC}" type="pres">
      <dgm:prSet presAssocID="{CA5106BA-64C9-48D2-9F94-E3724B38C192}" presName="spaceBetweenRectangles" presStyleCnt="0"/>
      <dgm:spPr/>
    </dgm:pt>
    <dgm:pt modelId="{5C8680FD-D481-486D-87CE-CBF486BA9E3E}" type="pres">
      <dgm:prSet presAssocID="{E1366C03-1182-466E-9E58-9A9F79AA9EA8}" presName="composite" presStyleCnt="0"/>
      <dgm:spPr/>
    </dgm:pt>
    <dgm:pt modelId="{73C7F8FC-36F3-429E-9A46-8C93E543C1D5}" type="pres">
      <dgm:prSet presAssocID="{E1366C03-1182-466E-9E58-9A9F79AA9EA8}" presName="ConnectorPoint" presStyleLbl="lnNode1" presStyleIdx="9" presStyleCnt="10"/>
      <dgm:spPr>
        <a:solidFill>
          <a:schemeClr val="accent2">
            <a:hueOff val="-882696"/>
            <a:satOff val="4218"/>
            <a:lumOff val="5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40011A4-C8BB-467A-A87A-6C5945F99A38}" type="pres">
      <dgm:prSet presAssocID="{E1366C03-1182-466E-9E58-9A9F79AA9EA8}" presName="DropPinPlaceHolder" presStyleCnt="0"/>
      <dgm:spPr/>
    </dgm:pt>
    <dgm:pt modelId="{D23476B9-2EDE-462D-98DB-8479B2AECDB5}" type="pres">
      <dgm:prSet presAssocID="{E1366C03-1182-466E-9E58-9A9F79AA9EA8}" presName="DropPin" presStyleLbl="alignNode1" presStyleIdx="9" presStyleCnt="10"/>
      <dgm:spPr/>
    </dgm:pt>
    <dgm:pt modelId="{15E51F93-A308-4C06-8851-39E1369C1003}" type="pres">
      <dgm:prSet presAssocID="{E1366C03-1182-466E-9E58-9A9F79AA9EA8}" presName="Ellipse" presStyleLbl="fgAcc1" presStyleIdx="10" presStyleCnt="1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C86ADE66-9C3B-4200-B713-E51D610DA08C}" type="pres">
      <dgm:prSet presAssocID="{E1366C03-1182-466E-9E58-9A9F79AA9EA8}" presName="L2TextContainer" presStyleLbl="revTx" presStyleIdx="18" presStyleCnt="20">
        <dgm:presLayoutVars>
          <dgm:bulletEnabled val="1"/>
        </dgm:presLayoutVars>
      </dgm:prSet>
      <dgm:spPr/>
    </dgm:pt>
    <dgm:pt modelId="{3F431431-9FF8-4E43-8AE8-795D9C216F83}" type="pres">
      <dgm:prSet presAssocID="{E1366C03-1182-466E-9E58-9A9F79AA9EA8}" presName="L1TextContainer" presStyleLbl="revTx" presStyleIdx="19" presStyleCnt="20" custLinFactX="-56517" custLinFactNeighborX="-100000" custLinFactNeighborY="18431">
        <dgm:presLayoutVars>
          <dgm:chMax val="1"/>
          <dgm:chPref val="1"/>
          <dgm:bulletEnabled val="1"/>
        </dgm:presLayoutVars>
      </dgm:prSet>
      <dgm:spPr/>
    </dgm:pt>
    <dgm:pt modelId="{978AB8EA-0000-4DCC-B6BF-C63B3C54E5DC}" type="pres">
      <dgm:prSet presAssocID="{E1366C03-1182-466E-9E58-9A9F79AA9EA8}" presName="ConnectLine" presStyleLbl="sibTrans1D1" presStyleIdx="9" presStyleCnt="10"/>
      <dgm:spPr>
        <a:noFill/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dash"/>
        </a:ln>
        <a:effectLst/>
      </dgm:spPr>
    </dgm:pt>
    <dgm:pt modelId="{397C8FD2-0640-4366-B2F3-A80673F3AEE0}" type="pres">
      <dgm:prSet presAssocID="{E1366C03-1182-466E-9E58-9A9F79AA9EA8}" presName="EmptyPlaceHolder" presStyleCnt="0"/>
      <dgm:spPr/>
    </dgm:pt>
  </dgm:ptLst>
  <dgm:cxnLst>
    <dgm:cxn modelId="{FB1B2009-BB87-412A-A660-38EC5280EA71}" type="presOf" srcId="{9D010C6A-0C4A-4257-9D55-FFF76B0AD942}" destId="{288232DD-B437-4720-88AF-B2A2772C5DE4}" srcOrd="0" destOrd="0" presId="urn:microsoft.com/office/officeart/2017/3/layout/DropPinTimeline"/>
    <dgm:cxn modelId="{72CCA009-0FA1-438B-A137-2A52BC25057E}" type="presOf" srcId="{A4A986C6-A557-4F20-8FC5-D3243CC26F5D}" destId="{D097A3E7-3460-4B70-89B4-FD02C2462DD1}" srcOrd="0" destOrd="0" presId="urn:microsoft.com/office/officeart/2017/3/layout/DropPinTimeline"/>
    <dgm:cxn modelId="{BFF7450B-0188-47A1-BD89-83F16EBEADC5}" type="presOf" srcId="{E1366C03-1182-466E-9E58-9A9F79AA9EA8}" destId="{3F431431-9FF8-4E43-8AE8-795D9C216F83}" srcOrd="0" destOrd="0" presId="urn:microsoft.com/office/officeart/2017/3/layout/DropPinTimeline"/>
    <dgm:cxn modelId="{957A590C-4857-4F5B-A0F7-B87D09211053}" type="presOf" srcId="{EEA83B59-4F0A-450C-B7B1-14C7A390EFEC}" destId="{D2C813A3-24F2-43C0-9122-17EAA752E663}" srcOrd="0" destOrd="0" presId="urn:microsoft.com/office/officeart/2017/3/layout/DropPinTimeline"/>
    <dgm:cxn modelId="{6428861B-C024-48ED-ACFC-A999FAA1E6EE}" type="presOf" srcId="{E14FD15E-806A-406D-ACB8-28BC3FC5ED3B}" destId="{CEDA4B7A-0AA7-430E-9A2D-BF6963043562}" srcOrd="0" destOrd="0" presId="urn:microsoft.com/office/officeart/2017/3/layout/DropPinTimeline"/>
    <dgm:cxn modelId="{84D1C41B-09F0-4472-AD7A-D89C1BBA0265}" srcId="{D740AD35-E6FB-4810-8059-B43EEA316367}" destId="{E1366C03-1182-466E-9E58-9A9F79AA9EA8}" srcOrd="9" destOrd="0" parTransId="{02E4647D-554A-442F-BE39-7F7695497C7E}" sibTransId="{FB788EB8-3E4A-44B3-8539-F13196894394}"/>
    <dgm:cxn modelId="{ACA99B20-F05F-4D32-8C27-784F4F355E45}" type="presOf" srcId="{278C2547-9368-4BF4-97D7-82FF2241ADEA}" destId="{67BA4489-7578-4A6B-922D-5C16DDD92991}" srcOrd="0" destOrd="0" presId="urn:microsoft.com/office/officeart/2017/3/layout/DropPinTimeline"/>
    <dgm:cxn modelId="{923B3A2D-379C-40D1-8F01-A030B4A251EA}" srcId="{D740AD35-E6FB-4810-8059-B43EEA316367}" destId="{E14FD15E-806A-406D-ACB8-28BC3FC5ED3B}" srcOrd="2" destOrd="0" parTransId="{081A1AFE-307C-42B9-8BBA-653A6BF31AD4}" sibTransId="{37920058-1B17-4385-B3AB-1EC3B3445CE1}"/>
    <dgm:cxn modelId="{46D76D3A-D46C-4C14-9419-CEF60C4C1F82}" srcId="{2678304C-10A5-4C7C-90B7-90426DA036DA}" destId="{7F4D8F79-3CE3-4693-9214-67C300AA4B76}" srcOrd="0" destOrd="0" parTransId="{01FF0F85-CEA1-4523-9931-81D7AA91D603}" sibTransId="{8A8482A1-51E9-4DB5-9EB6-D98B4CBDE6B2}"/>
    <dgm:cxn modelId="{E619B13A-9D88-4AF3-924A-174922BB8EB6}" srcId="{278C2547-9368-4BF4-97D7-82FF2241ADEA}" destId="{C9D2B47C-5695-4801-9E33-D95515AD357E}" srcOrd="0" destOrd="0" parTransId="{F165AE7A-09D2-46CE-A147-731D6E7C227B}" sibTransId="{82B87E90-F027-40C1-BEBD-718B39503C35}"/>
    <dgm:cxn modelId="{CE93335C-7E05-4781-BA36-1D79A0043F4D}" srcId="{D740AD35-E6FB-4810-8059-B43EEA316367}" destId="{ECA60601-E5EC-4037-940B-34CC5000171E}" srcOrd="5" destOrd="0" parTransId="{932A3AD0-2457-41BD-A7CA-5AD98B5E0F77}" sibTransId="{81334EA8-B724-44A3-B91B-148E4AFC6990}"/>
    <dgm:cxn modelId="{1DEA9163-036C-4434-A5D0-C6966B712539}" type="presOf" srcId="{D740AD35-E6FB-4810-8059-B43EEA316367}" destId="{B1DF1A4E-D8C5-489B-BD57-A447003D1F96}" srcOrd="0" destOrd="0" presId="urn:microsoft.com/office/officeart/2017/3/layout/DropPinTimeline"/>
    <dgm:cxn modelId="{4E329645-0A13-4818-BAD4-AEE4A05906E8}" type="presOf" srcId="{5A85AF98-0D31-4F03-BEF8-5E5B6D8CF7CC}" destId="{E4901794-F04D-4F32-AD53-6D5D71C85AFF}" srcOrd="0" destOrd="0" presId="urn:microsoft.com/office/officeart/2017/3/layout/DropPinTimeline"/>
    <dgm:cxn modelId="{BAF20469-25A5-4DAF-8C07-8AF26E795353}" type="presOf" srcId="{2678304C-10A5-4C7C-90B7-90426DA036DA}" destId="{B00CB4A2-65FC-431E-9B5D-334C05339F43}" srcOrd="0" destOrd="0" presId="urn:microsoft.com/office/officeart/2017/3/layout/DropPinTimeline"/>
    <dgm:cxn modelId="{43B98969-0748-4088-AB6B-B117297471F8}" type="presOf" srcId="{7F4D8F79-3CE3-4693-9214-67C300AA4B76}" destId="{03DF1712-559A-45B9-AABD-FDE9946099BD}" srcOrd="0" destOrd="0" presId="urn:microsoft.com/office/officeart/2017/3/layout/DropPinTimeline"/>
    <dgm:cxn modelId="{24812B6B-41E6-4ACF-B80A-A07BDEC61AB9}" srcId="{D740AD35-E6FB-4810-8059-B43EEA316367}" destId="{2678304C-10A5-4C7C-90B7-90426DA036DA}" srcOrd="1" destOrd="0" parTransId="{7F3CEE5A-4235-40BC-94F0-7D674002C0CD}" sibTransId="{E33852C2-86AD-4EF1-BE33-74804AA0E112}"/>
    <dgm:cxn modelId="{EB0CBC4D-5CB4-46DA-B8B4-1FE7AAEB3EE8}" type="presOf" srcId="{C9D2B47C-5695-4801-9E33-D95515AD357E}" destId="{44D20ECC-DD79-473A-B440-4FBA5BCD2BDD}" srcOrd="0" destOrd="0" presId="urn:microsoft.com/office/officeart/2017/3/layout/DropPinTimeline"/>
    <dgm:cxn modelId="{9A11244F-8657-4BF1-AE0B-F34DE69A7B3C}" type="presOf" srcId="{651661C6-A997-48FF-B50E-28EEFB7AEF43}" destId="{9238AA7E-47C5-4CD3-BFD1-7457C833512C}" srcOrd="0" destOrd="0" presId="urn:microsoft.com/office/officeart/2017/3/layout/DropPinTimeline"/>
    <dgm:cxn modelId="{C8CC5952-8E1C-4FD5-A311-E5430D4224FE}" srcId="{5A85AF98-0D31-4F03-BEF8-5E5B6D8CF7CC}" destId="{FFE3D6E9-4CD9-4906-B737-208D27AB9D13}" srcOrd="0" destOrd="0" parTransId="{102703E4-36A8-4953-A217-862E21E4AE38}" sibTransId="{299E90D0-B816-4E5D-A04E-1ACB6B49EF21}"/>
    <dgm:cxn modelId="{CEEF0B54-F98D-4A03-B63B-9634AA0ABEBC}" type="presOf" srcId="{27644632-F0FE-4EC3-8348-04CA892B7543}" destId="{08B1A23D-48C6-4B39-9753-BEE6096E2EF0}" srcOrd="0" destOrd="0" presId="urn:microsoft.com/office/officeart/2017/3/layout/DropPinTimeline"/>
    <dgm:cxn modelId="{BD9CED80-983D-4CDF-A950-7976DE1AA429}" srcId="{651661C6-A997-48FF-B50E-28EEFB7AEF43}" destId="{2173F512-2CE1-4471-858F-F73A920FBC03}" srcOrd="0" destOrd="0" parTransId="{8DD7FF6A-FD80-4065-91A1-9290D6AAB3B8}" sibTransId="{8C30BA58-A3BC-43BF-BAD1-7525507BD009}"/>
    <dgm:cxn modelId="{F19D3981-1DBF-456C-9B47-3B567526C541}" type="presOf" srcId="{2173F512-2CE1-4471-858F-F73A920FBC03}" destId="{1A3C5E1E-5BF4-4574-84E4-33FC0EDB47A8}" srcOrd="0" destOrd="0" presId="urn:microsoft.com/office/officeart/2017/3/layout/DropPinTimeline"/>
    <dgm:cxn modelId="{42DC4885-3F43-43D8-BC42-3AA8FF9D8AF9}" srcId="{D740AD35-E6FB-4810-8059-B43EEA316367}" destId="{A4A986C6-A557-4F20-8FC5-D3243CC26F5D}" srcOrd="8" destOrd="0" parTransId="{FE495A65-CB9C-4CEB-A097-AE882C16E360}" sibTransId="{CA5106BA-64C9-48D2-9F94-E3724B38C192}"/>
    <dgm:cxn modelId="{13FBD398-733E-4244-B73E-42547491B0C7}" type="presOf" srcId="{1F9B83EF-86A6-4F31-9B7A-0E86F180601D}" destId="{BF32B9F1-3F33-423E-9323-2E04C1DB0B99}" srcOrd="0" destOrd="0" presId="urn:microsoft.com/office/officeart/2017/3/layout/DropPinTimeline"/>
    <dgm:cxn modelId="{CD4ADE9F-782B-4400-846D-947EF03987C0}" type="presOf" srcId="{FFE3D6E9-4CD9-4906-B737-208D27AB9D13}" destId="{E782CD17-D1A4-4B14-AF32-C2E154D79446}" srcOrd="0" destOrd="0" presId="urn:microsoft.com/office/officeart/2017/3/layout/DropPinTimeline"/>
    <dgm:cxn modelId="{1401B3A4-A206-4E9A-922F-353F7EE2F757}" type="presOf" srcId="{ECA60601-E5EC-4037-940B-34CC5000171E}" destId="{057CBA52-F12D-4CEE-836C-892C7A4C6076}" srcOrd="0" destOrd="0" presId="urn:microsoft.com/office/officeart/2017/3/layout/DropPinTimeline"/>
    <dgm:cxn modelId="{FFFFADA7-160C-4A3C-96EE-937B1F00554B}" srcId="{D740AD35-E6FB-4810-8059-B43EEA316367}" destId="{5A85AF98-0D31-4F03-BEF8-5E5B6D8CF7CC}" srcOrd="3" destOrd="0" parTransId="{0B3AC0A4-DA0A-4013-9E20-41FFC78A9F94}" sibTransId="{CDA9672E-4C7E-4D38-AF3F-7119057FB163}"/>
    <dgm:cxn modelId="{D44640AC-8A0A-4659-8862-5CCE15ED40CB}" srcId="{D740AD35-E6FB-4810-8059-B43EEA316367}" destId="{278C2547-9368-4BF4-97D7-82FF2241ADEA}" srcOrd="6" destOrd="0" parTransId="{2DB33610-B3B4-43B6-BC21-AA7CE8812D69}" sibTransId="{9B653742-8EED-4AA0-9697-E62C4FC675CE}"/>
    <dgm:cxn modelId="{B01B80B7-5CB6-4077-BEBE-91E096B3D891}" srcId="{D740AD35-E6FB-4810-8059-B43EEA316367}" destId="{9D010C6A-0C4A-4257-9D55-FFF76B0AD942}" srcOrd="0" destOrd="0" parTransId="{8FA00F3E-C67A-472B-B76B-99458621CD98}" sibTransId="{0F62FCF4-CA90-4C22-B100-656D26E4C42E}"/>
    <dgm:cxn modelId="{505901C1-F285-4FD2-945D-B7854AE3EDCE}" srcId="{D740AD35-E6FB-4810-8059-B43EEA316367}" destId="{EEA83B59-4F0A-450C-B7B1-14C7A390EFEC}" srcOrd="4" destOrd="0" parTransId="{342F586D-97B1-4CEE-99D0-388381E21CF9}" sibTransId="{291649C9-8855-4733-92D8-F630064F030D}"/>
    <dgm:cxn modelId="{D9FD8FC7-FDE9-4756-92B9-19CE6A0A2FDD}" srcId="{D740AD35-E6FB-4810-8059-B43EEA316367}" destId="{651661C6-A997-48FF-B50E-28EEFB7AEF43}" srcOrd="7" destOrd="0" parTransId="{4DC771AD-C882-4376-A891-3CF52CA710FC}" sibTransId="{7FC2FCC8-9213-4A3D-B43D-232DD5C22ED0}"/>
    <dgm:cxn modelId="{83D986C9-D1F9-48F5-A07A-2506F2BD1B40}" srcId="{EEA83B59-4F0A-450C-B7B1-14C7A390EFEC}" destId="{486B0851-9DC0-4DC3-AAAD-9FDBA2A2028F}" srcOrd="0" destOrd="0" parTransId="{222EB30D-77E5-433D-ACC9-E408003628EA}" sibTransId="{D6EB8ACB-7852-4256-B98F-1B37A4ACF601}"/>
    <dgm:cxn modelId="{A14FA4CB-A48F-46D9-9CA6-0F288AA11EC3}" srcId="{9D010C6A-0C4A-4257-9D55-FFF76B0AD942}" destId="{27644632-F0FE-4EC3-8348-04CA892B7543}" srcOrd="0" destOrd="0" parTransId="{39A1C025-2B84-4D7F-A6A3-2A0F3D50B179}" sibTransId="{EDACEC91-AC5B-4C0F-824E-143CF94AA9DE}"/>
    <dgm:cxn modelId="{C63814CF-CE40-4D42-8289-F72A494EACF7}" srcId="{ECA60601-E5EC-4037-940B-34CC5000171E}" destId="{1F9B83EF-86A6-4F31-9B7A-0E86F180601D}" srcOrd="0" destOrd="0" parTransId="{EB081E0B-D4C9-4480-9088-3AE4068DC5BA}" sibTransId="{3ED59BFA-02CB-4C47-BB46-B6B43C948B88}"/>
    <dgm:cxn modelId="{687568CF-A552-4C09-BC69-2D9A9ADBE041}" type="presOf" srcId="{486B0851-9DC0-4DC3-AAAD-9FDBA2A2028F}" destId="{CDB5C295-34AB-4101-8034-E837B725B968}" srcOrd="0" destOrd="0" presId="urn:microsoft.com/office/officeart/2017/3/layout/DropPinTimeline"/>
    <dgm:cxn modelId="{218CE5DD-BA84-4F5E-BCCD-982A9FCC90BE}" srcId="{E14FD15E-806A-406D-ACB8-28BC3FC5ED3B}" destId="{EB83A52B-FF10-472F-9CA3-E9917CDED478}" srcOrd="0" destOrd="0" parTransId="{1B8EE87A-23BA-4E26-97C7-8FE1851866B5}" sibTransId="{95A5108C-3142-4501-AEF6-133608A8AE21}"/>
    <dgm:cxn modelId="{88EADEF3-C6BA-4665-AE3D-01F95257BAC5}" type="presOf" srcId="{EB83A52B-FF10-472F-9CA3-E9917CDED478}" destId="{71165EA0-73AD-45C0-80EB-6FD31457BE3E}" srcOrd="0" destOrd="0" presId="urn:microsoft.com/office/officeart/2017/3/layout/DropPinTimeline"/>
    <dgm:cxn modelId="{DF0CE817-58D8-4822-BABB-0943D40CACD0}" type="presParOf" srcId="{B1DF1A4E-D8C5-489B-BD57-A447003D1F96}" destId="{D1B26A3E-4461-4C06-A818-2DB0094379E2}" srcOrd="0" destOrd="0" presId="urn:microsoft.com/office/officeart/2017/3/layout/DropPinTimeline"/>
    <dgm:cxn modelId="{1D1D2BCB-1D8B-4247-83BB-C9FB28209DE0}" type="presParOf" srcId="{B1DF1A4E-D8C5-489B-BD57-A447003D1F96}" destId="{23A3C53C-E256-43BF-8BC5-7D9320957F16}" srcOrd="1" destOrd="0" presId="urn:microsoft.com/office/officeart/2017/3/layout/DropPinTimeline"/>
    <dgm:cxn modelId="{55B373F2-545F-4306-B9CC-F11E6D77495D}" type="presParOf" srcId="{23A3C53C-E256-43BF-8BC5-7D9320957F16}" destId="{BDEF3EBD-630F-4569-9886-5D0E1D4B66EC}" srcOrd="0" destOrd="0" presId="urn:microsoft.com/office/officeart/2017/3/layout/DropPinTimeline"/>
    <dgm:cxn modelId="{74F21AB6-D6DA-4390-B0C5-238080AE8AE1}" type="presParOf" srcId="{BDEF3EBD-630F-4569-9886-5D0E1D4B66EC}" destId="{E48540E2-F503-465E-9826-BE973FBD1891}" srcOrd="0" destOrd="0" presId="urn:microsoft.com/office/officeart/2017/3/layout/DropPinTimeline"/>
    <dgm:cxn modelId="{5F5FF0F3-8B17-4FE0-9DCC-B140849BE1A0}" type="presParOf" srcId="{BDEF3EBD-630F-4569-9886-5D0E1D4B66EC}" destId="{CD8D3030-8850-4C97-8241-D723FBF0EC00}" srcOrd="1" destOrd="0" presId="urn:microsoft.com/office/officeart/2017/3/layout/DropPinTimeline"/>
    <dgm:cxn modelId="{9B4FE518-33BC-4817-AAB3-724FC868034C}" type="presParOf" srcId="{CD8D3030-8850-4C97-8241-D723FBF0EC00}" destId="{1066582C-D7E5-4484-8727-D78754BAD7C1}" srcOrd="0" destOrd="0" presId="urn:microsoft.com/office/officeart/2017/3/layout/DropPinTimeline"/>
    <dgm:cxn modelId="{56DBB3A0-9515-4A7A-AD5A-39B4D6DA51F7}" type="presParOf" srcId="{CD8D3030-8850-4C97-8241-D723FBF0EC00}" destId="{01A74703-8C2E-45C8-A78F-C0DCA981717D}" srcOrd="1" destOrd="0" presId="urn:microsoft.com/office/officeart/2017/3/layout/DropPinTimeline"/>
    <dgm:cxn modelId="{85F55E1A-A6A0-4B59-93F1-C09BB6E42187}" type="presParOf" srcId="{BDEF3EBD-630F-4569-9886-5D0E1D4B66EC}" destId="{08B1A23D-48C6-4B39-9753-BEE6096E2EF0}" srcOrd="2" destOrd="0" presId="urn:microsoft.com/office/officeart/2017/3/layout/DropPinTimeline"/>
    <dgm:cxn modelId="{5DCF81FA-9B6D-4AA5-9142-AFCD33E3D7E7}" type="presParOf" srcId="{BDEF3EBD-630F-4569-9886-5D0E1D4B66EC}" destId="{288232DD-B437-4720-88AF-B2A2772C5DE4}" srcOrd="3" destOrd="0" presId="urn:microsoft.com/office/officeart/2017/3/layout/DropPinTimeline"/>
    <dgm:cxn modelId="{DFEFF37C-8F48-4F9A-9B2E-1C082B5A850A}" type="presParOf" srcId="{BDEF3EBD-630F-4569-9886-5D0E1D4B66EC}" destId="{273FA0FC-237C-4999-B7F3-7364D84827B8}" srcOrd="4" destOrd="0" presId="urn:microsoft.com/office/officeart/2017/3/layout/DropPinTimeline"/>
    <dgm:cxn modelId="{204C6AA9-C46A-41C7-88B0-FE9D7B5077CD}" type="presParOf" srcId="{BDEF3EBD-630F-4569-9886-5D0E1D4B66EC}" destId="{4768388F-528D-47E0-837F-71275AC0E0D8}" srcOrd="5" destOrd="0" presId="urn:microsoft.com/office/officeart/2017/3/layout/DropPinTimeline"/>
    <dgm:cxn modelId="{83F4B097-3A89-4477-830B-64811554D9DC}" type="presParOf" srcId="{23A3C53C-E256-43BF-8BC5-7D9320957F16}" destId="{824DB162-6E32-4FFF-B662-184F0FEE8A75}" srcOrd="1" destOrd="0" presId="urn:microsoft.com/office/officeart/2017/3/layout/DropPinTimeline"/>
    <dgm:cxn modelId="{22029E04-4A92-40CA-B660-507730BBC385}" type="presParOf" srcId="{23A3C53C-E256-43BF-8BC5-7D9320957F16}" destId="{D9F6F494-C62B-4FDD-B716-F9199A337443}" srcOrd="2" destOrd="0" presId="urn:microsoft.com/office/officeart/2017/3/layout/DropPinTimeline"/>
    <dgm:cxn modelId="{E20EE097-D882-4FDE-B514-F9D4F1B036BA}" type="presParOf" srcId="{D9F6F494-C62B-4FDD-B716-F9199A337443}" destId="{B17F9200-8F95-4040-BCB8-362C25BC62C3}" srcOrd="0" destOrd="0" presId="urn:microsoft.com/office/officeart/2017/3/layout/DropPinTimeline"/>
    <dgm:cxn modelId="{96104166-1029-44B5-B75E-6BCB3362B98C}" type="presParOf" srcId="{D9F6F494-C62B-4FDD-B716-F9199A337443}" destId="{0F2BFC1C-643D-468C-A490-15F30A198214}" srcOrd="1" destOrd="0" presId="urn:microsoft.com/office/officeart/2017/3/layout/DropPinTimeline"/>
    <dgm:cxn modelId="{DB7EF6E9-DD90-400B-A600-95E20CA1871F}" type="presParOf" srcId="{0F2BFC1C-643D-468C-A490-15F30A198214}" destId="{7FA564C4-4702-45AB-93AB-6DCB0A621A35}" srcOrd="0" destOrd="0" presId="urn:microsoft.com/office/officeart/2017/3/layout/DropPinTimeline"/>
    <dgm:cxn modelId="{78D8D95D-09D1-4D88-AE9D-61552B803B48}" type="presParOf" srcId="{0F2BFC1C-643D-468C-A490-15F30A198214}" destId="{EF6E3958-E76B-4C4F-AACE-DA9B16275A49}" srcOrd="1" destOrd="0" presId="urn:microsoft.com/office/officeart/2017/3/layout/DropPinTimeline"/>
    <dgm:cxn modelId="{6228B703-FA12-4394-90E2-A13FF4BCEC48}" type="presParOf" srcId="{D9F6F494-C62B-4FDD-B716-F9199A337443}" destId="{03DF1712-559A-45B9-AABD-FDE9946099BD}" srcOrd="2" destOrd="0" presId="urn:microsoft.com/office/officeart/2017/3/layout/DropPinTimeline"/>
    <dgm:cxn modelId="{088A1454-7378-4389-B870-DACECCF8A8D7}" type="presParOf" srcId="{D9F6F494-C62B-4FDD-B716-F9199A337443}" destId="{B00CB4A2-65FC-431E-9B5D-334C05339F43}" srcOrd="3" destOrd="0" presId="urn:microsoft.com/office/officeart/2017/3/layout/DropPinTimeline"/>
    <dgm:cxn modelId="{CCDD93A6-9EA6-4E59-A521-2E3EFF44789D}" type="presParOf" srcId="{D9F6F494-C62B-4FDD-B716-F9199A337443}" destId="{6333E603-C8C5-4ACA-8B3E-4BDD68FDDE62}" srcOrd="4" destOrd="0" presId="urn:microsoft.com/office/officeart/2017/3/layout/DropPinTimeline"/>
    <dgm:cxn modelId="{63882B2C-7A6A-4E6F-A5AF-7866C46574E8}" type="presParOf" srcId="{D9F6F494-C62B-4FDD-B716-F9199A337443}" destId="{F80929E1-2AA8-40B7-B328-E1DAEE3FF4EA}" srcOrd="5" destOrd="0" presId="urn:microsoft.com/office/officeart/2017/3/layout/DropPinTimeline"/>
    <dgm:cxn modelId="{C65A47FA-BF8F-4067-9035-9B7DA2FD7908}" type="presParOf" srcId="{23A3C53C-E256-43BF-8BC5-7D9320957F16}" destId="{5A237A10-D073-4ACF-92F1-ECB8C3190F17}" srcOrd="3" destOrd="0" presId="urn:microsoft.com/office/officeart/2017/3/layout/DropPinTimeline"/>
    <dgm:cxn modelId="{891D5030-7A56-4B06-9693-7F68321B1A31}" type="presParOf" srcId="{23A3C53C-E256-43BF-8BC5-7D9320957F16}" destId="{C3EFF134-F719-44C1-922B-DF30DD93A15F}" srcOrd="4" destOrd="0" presId="urn:microsoft.com/office/officeart/2017/3/layout/DropPinTimeline"/>
    <dgm:cxn modelId="{B1BF4759-BA58-42DD-8CF0-CD7214186210}" type="presParOf" srcId="{C3EFF134-F719-44C1-922B-DF30DD93A15F}" destId="{B0069866-674E-4FA1-881C-4CDE9DFFFD55}" srcOrd="0" destOrd="0" presId="urn:microsoft.com/office/officeart/2017/3/layout/DropPinTimeline"/>
    <dgm:cxn modelId="{CF77DBA7-AC65-445A-A5B2-203CA5CF1B22}" type="presParOf" srcId="{C3EFF134-F719-44C1-922B-DF30DD93A15F}" destId="{EA942088-AACB-41F2-AD14-7C7B3310A256}" srcOrd="1" destOrd="0" presId="urn:microsoft.com/office/officeart/2017/3/layout/DropPinTimeline"/>
    <dgm:cxn modelId="{3D7B314F-335B-4A05-84AE-83928773047F}" type="presParOf" srcId="{EA942088-AACB-41F2-AD14-7C7B3310A256}" destId="{85897346-6233-470B-B9DA-CEE9D076CA04}" srcOrd="0" destOrd="0" presId="urn:microsoft.com/office/officeart/2017/3/layout/DropPinTimeline"/>
    <dgm:cxn modelId="{E7AD8BE8-F875-41EC-A5BB-C817D1B83AED}" type="presParOf" srcId="{EA942088-AACB-41F2-AD14-7C7B3310A256}" destId="{78748C92-49E9-4E68-B0CE-634CCD4ABCCF}" srcOrd="1" destOrd="0" presId="urn:microsoft.com/office/officeart/2017/3/layout/DropPinTimeline"/>
    <dgm:cxn modelId="{23FE946F-D7D9-4E98-8C58-78EEC73B55DF}" type="presParOf" srcId="{C3EFF134-F719-44C1-922B-DF30DD93A15F}" destId="{71165EA0-73AD-45C0-80EB-6FD31457BE3E}" srcOrd="2" destOrd="0" presId="urn:microsoft.com/office/officeart/2017/3/layout/DropPinTimeline"/>
    <dgm:cxn modelId="{3F0CF3A4-D085-4EC4-B2B9-94E00BFCC69F}" type="presParOf" srcId="{C3EFF134-F719-44C1-922B-DF30DD93A15F}" destId="{CEDA4B7A-0AA7-430E-9A2D-BF6963043562}" srcOrd="3" destOrd="0" presId="urn:microsoft.com/office/officeart/2017/3/layout/DropPinTimeline"/>
    <dgm:cxn modelId="{9EFD77B2-02F4-4040-AA65-CC04A6B2EA1B}" type="presParOf" srcId="{C3EFF134-F719-44C1-922B-DF30DD93A15F}" destId="{1BAA8959-C1DF-4D40-A0BA-7D5677048E84}" srcOrd="4" destOrd="0" presId="urn:microsoft.com/office/officeart/2017/3/layout/DropPinTimeline"/>
    <dgm:cxn modelId="{77C50F03-3F17-4AC9-9CCD-BD1A6A935E8B}" type="presParOf" srcId="{C3EFF134-F719-44C1-922B-DF30DD93A15F}" destId="{8B5C3794-8285-42C9-BAD1-1637530E3D6D}" srcOrd="5" destOrd="0" presId="urn:microsoft.com/office/officeart/2017/3/layout/DropPinTimeline"/>
    <dgm:cxn modelId="{0A545CD7-562B-4102-B131-37E811CB4782}" type="presParOf" srcId="{23A3C53C-E256-43BF-8BC5-7D9320957F16}" destId="{2D97FD97-AE8E-430C-ABE3-4346D57BC199}" srcOrd="5" destOrd="0" presId="urn:microsoft.com/office/officeart/2017/3/layout/DropPinTimeline"/>
    <dgm:cxn modelId="{A8B74B62-8CEC-4CC8-A371-EF7E56A0D9A1}" type="presParOf" srcId="{23A3C53C-E256-43BF-8BC5-7D9320957F16}" destId="{9B7745A8-3B22-49D7-93F2-86FFAF3C6376}" srcOrd="6" destOrd="0" presId="urn:microsoft.com/office/officeart/2017/3/layout/DropPinTimeline"/>
    <dgm:cxn modelId="{21C0C60C-B149-4968-927A-BD340DC05695}" type="presParOf" srcId="{9B7745A8-3B22-49D7-93F2-86FFAF3C6376}" destId="{694E63C6-EA77-4D83-A396-D5675AC521C4}" srcOrd="0" destOrd="0" presId="urn:microsoft.com/office/officeart/2017/3/layout/DropPinTimeline"/>
    <dgm:cxn modelId="{A946F8D4-094E-418A-AB8B-43249105D25B}" type="presParOf" srcId="{9B7745A8-3B22-49D7-93F2-86FFAF3C6376}" destId="{FE1621A8-C2E9-4DB2-ADA3-7F938DD5F18B}" srcOrd="1" destOrd="0" presId="urn:microsoft.com/office/officeart/2017/3/layout/DropPinTimeline"/>
    <dgm:cxn modelId="{6269835C-D6B5-4C45-8392-AB4F155BC82E}" type="presParOf" srcId="{FE1621A8-C2E9-4DB2-ADA3-7F938DD5F18B}" destId="{318A6103-26D4-44A4-AE1C-A1265F7F32BA}" srcOrd="0" destOrd="0" presId="urn:microsoft.com/office/officeart/2017/3/layout/DropPinTimeline"/>
    <dgm:cxn modelId="{CB75EA85-0954-4D6C-8923-4A275434A4C3}" type="presParOf" srcId="{FE1621A8-C2E9-4DB2-ADA3-7F938DD5F18B}" destId="{75F1815A-514B-42B0-93F6-5550BC35B787}" srcOrd="1" destOrd="0" presId="urn:microsoft.com/office/officeart/2017/3/layout/DropPinTimeline"/>
    <dgm:cxn modelId="{2444B35B-1039-4227-8122-05FB062B57A9}" type="presParOf" srcId="{9B7745A8-3B22-49D7-93F2-86FFAF3C6376}" destId="{E782CD17-D1A4-4B14-AF32-C2E154D79446}" srcOrd="2" destOrd="0" presId="urn:microsoft.com/office/officeart/2017/3/layout/DropPinTimeline"/>
    <dgm:cxn modelId="{5CFA78B4-87B6-485E-83ED-FA07FCE0A5BF}" type="presParOf" srcId="{9B7745A8-3B22-49D7-93F2-86FFAF3C6376}" destId="{E4901794-F04D-4F32-AD53-6D5D71C85AFF}" srcOrd="3" destOrd="0" presId="urn:microsoft.com/office/officeart/2017/3/layout/DropPinTimeline"/>
    <dgm:cxn modelId="{EB17EC88-08EE-4A66-B423-2D1A27DC0A17}" type="presParOf" srcId="{9B7745A8-3B22-49D7-93F2-86FFAF3C6376}" destId="{DAC99B1E-CE9A-4450-86C4-B176D5F8E7F7}" srcOrd="4" destOrd="0" presId="urn:microsoft.com/office/officeart/2017/3/layout/DropPinTimeline"/>
    <dgm:cxn modelId="{AB3AB064-8D11-4C57-AA84-C4DCD3A472AD}" type="presParOf" srcId="{9B7745A8-3B22-49D7-93F2-86FFAF3C6376}" destId="{BDDD1331-7A41-419A-9817-B07194A583BD}" srcOrd="5" destOrd="0" presId="urn:microsoft.com/office/officeart/2017/3/layout/DropPinTimeline"/>
    <dgm:cxn modelId="{8FB3527F-1803-4C86-A88E-D0C81BEE3B0D}" type="presParOf" srcId="{23A3C53C-E256-43BF-8BC5-7D9320957F16}" destId="{1E66060B-1CA1-41DC-873E-91099E598BCA}" srcOrd="7" destOrd="0" presId="urn:microsoft.com/office/officeart/2017/3/layout/DropPinTimeline"/>
    <dgm:cxn modelId="{A2391D46-77EA-45A5-B7E7-E7A06AACD149}" type="presParOf" srcId="{23A3C53C-E256-43BF-8BC5-7D9320957F16}" destId="{E96F1F9A-960E-427A-A2D7-5178A3CA7963}" srcOrd="8" destOrd="0" presId="urn:microsoft.com/office/officeart/2017/3/layout/DropPinTimeline"/>
    <dgm:cxn modelId="{0A46F407-C1EC-4BEB-94C3-D55D4DA29453}" type="presParOf" srcId="{E96F1F9A-960E-427A-A2D7-5178A3CA7963}" destId="{09116CF9-3020-4AC3-85AF-62BC6CF32A23}" srcOrd="0" destOrd="0" presId="urn:microsoft.com/office/officeart/2017/3/layout/DropPinTimeline"/>
    <dgm:cxn modelId="{87472FD7-F076-48F9-9141-8923C44F8444}" type="presParOf" srcId="{E96F1F9A-960E-427A-A2D7-5178A3CA7963}" destId="{DF510F7D-D03B-41CA-9A5A-3CD29E813402}" srcOrd="1" destOrd="0" presId="urn:microsoft.com/office/officeart/2017/3/layout/DropPinTimeline"/>
    <dgm:cxn modelId="{CD852728-B96E-4566-A346-825DB36B1A05}" type="presParOf" srcId="{DF510F7D-D03B-41CA-9A5A-3CD29E813402}" destId="{438DD858-F456-4CAD-81A1-35CC6EC3C613}" srcOrd="0" destOrd="0" presId="urn:microsoft.com/office/officeart/2017/3/layout/DropPinTimeline"/>
    <dgm:cxn modelId="{246BEA7E-6806-409A-8543-6BAF4CB3FE83}" type="presParOf" srcId="{DF510F7D-D03B-41CA-9A5A-3CD29E813402}" destId="{91371183-11C6-4E38-A7C4-413ABFF4F668}" srcOrd="1" destOrd="0" presId="urn:microsoft.com/office/officeart/2017/3/layout/DropPinTimeline"/>
    <dgm:cxn modelId="{E1054291-9D15-4FE9-BF74-60BD804660F8}" type="presParOf" srcId="{E96F1F9A-960E-427A-A2D7-5178A3CA7963}" destId="{CDB5C295-34AB-4101-8034-E837B725B968}" srcOrd="2" destOrd="0" presId="urn:microsoft.com/office/officeart/2017/3/layout/DropPinTimeline"/>
    <dgm:cxn modelId="{6A651C59-4880-4473-A9F5-84E57B45ED6F}" type="presParOf" srcId="{E96F1F9A-960E-427A-A2D7-5178A3CA7963}" destId="{D2C813A3-24F2-43C0-9122-17EAA752E663}" srcOrd="3" destOrd="0" presId="urn:microsoft.com/office/officeart/2017/3/layout/DropPinTimeline"/>
    <dgm:cxn modelId="{55882603-E93F-49BE-9C11-47A35313C28B}" type="presParOf" srcId="{E96F1F9A-960E-427A-A2D7-5178A3CA7963}" destId="{73E0E9C6-0440-4B57-8DBF-9852DEA306ED}" srcOrd="4" destOrd="0" presId="urn:microsoft.com/office/officeart/2017/3/layout/DropPinTimeline"/>
    <dgm:cxn modelId="{3F31ECF2-E738-4CF7-813F-B1C27FE79E91}" type="presParOf" srcId="{E96F1F9A-960E-427A-A2D7-5178A3CA7963}" destId="{99899437-A9A2-41DF-821F-47019ADCF0AA}" srcOrd="5" destOrd="0" presId="urn:microsoft.com/office/officeart/2017/3/layout/DropPinTimeline"/>
    <dgm:cxn modelId="{7BF6F04E-D19C-4D08-9A35-C75FCF7A086B}" type="presParOf" srcId="{23A3C53C-E256-43BF-8BC5-7D9320957F16}" destId="{F35DC0EF-4648-4A6A-ABCB-F66279BFE9A6}" srcOrd="9" destOrd="0" presId="urn:microsoft.com/office/officeart/2017/3/layout/DropPinTimeline"/>
    <dgm:cxn modelId="{04CBA2F8-A944-4002-AB81-0F2EA2A59044}" type="presParOf" srcId="{23A3C53C-E256-43BF-8BC5-7D9320957F16}" destId="{FFE87A6A-08BA-46DC-ABDE-F1E5836BEDAA}" srcOrd="10" destOrd="0" presId="urn:microsoft.com/office/officeart/2017/3/layout/DropPinTimeline"/>
    <dgm:cxn modelId="{BF9113CD-CDD1-4396-A388-828F39F86F94}" type="presParOf" srcId="{FFE87A6A-08BA-46DC-ABDE-F1E5836BEDAA}" destId="{D5DB6061-EDE5-4C85-AACC-9DC4BCAC9A18}" srcOrd="0" destOrd="0" presId="urn:microsoft.com/office/officeart/2017/3/layout/DropPinTimeline"/>
    <dgm:cxn modelId="{2AEDE49C-88F0-446D-BE13-5F00E4F2C9C1}" type="presParOf" srcId="{FFE87A6A-08BA-46DC-ABDE-F1E5836BEDAA}" destId="{49C09832-1EBD-4E99-913E-02351811B9F9}" srcOrd="1" destOrd="0" presId="urn:microsoft.com/office/officeart/2017/3/layout/DropPinTimeline"/>
    <dgm:cxn modelId="{CD4BCD55-454F-47FF-B99B-42E06441887D}" type="presParOf" srcId="{49C09832-1EBD-4E99-913E-02351811B9F9}" destId="{7E55E10C-5D39-4261-9C21-2D5DDCD0AB2C}" srcOrd="0" destOrd="0" presId="urn:microsoft.com/office/officeart/2017/3/layout/DropPinTimeline"/>
    <dgm:cxn modelId="{D7C5D004-8498-4048-9500-C22DD0D15C71}" type="presParOf" srcId="{49C09832-1EBD-4E99-913E-02351811B9F9}" destId="{123F5147-B2DA-4C29-BA95-DDC2A8671D60}" srcOrd="1" destOrd="0" presId="urn:microsoft.com/office/officeart/2017/3/layout/DropPinTimeline"/>
    <dgm:cxn modelId="{3351BB30-A82C-4C7A-BCE7-41F948344227}" type="presParOf" srcId="{FFE87A6A-08BA-46DC-ABDE-F1E5836BEDAA}" destId="{BF32B9F1-3F33-423E-9323-2E04C1DB0B99}" srcOrd="2" destOrd="0" presId="urn:microsoft.com/office/officeart/2017/3/layout/DropPinTimeline"/>
    <dgm:cxn modelId="{2D1A2B5C-1908-46B1-98B5-56CB39521D4E}" type="presParOf" srcId="{FFE87A6A-08BA-46DC-ABDE-F1E5836BEDAA}" destId="{057CBA52-F12D-4CEE-836C-892C7A4C6076}" srcOrd="3" destOrd="0" presId="urn:microsoft.com/office/officeart/2017/3/layout/DropPinTimeline"/>
    <dgm:cxn modelId="{D8C12B20-E288-4523-90EA-10295E8FC0D1}" type="presParOf" srcId="{FFE87A6A-08BA-46DC-ABDE-F1E5836BEDAA}" destId="{575B40BA-E89A-463F-B8BD-5F42C3F657DE}" srcOrd="4" destOrd="0" presId="urn:microsoft.com/office/officeart/2017/3/layout/DropPinTimeline"/>
    <dgm:cxn modelId="{5E53B709-BB47-4912-8F2A-B4836AF064A7}" type="presParOf" srcId="{FFE87A6A-08BA-46DC-ABDE-F1E5836BEDAA}" destId="{87933F36-B055-4713-ACE8-E85F9E2D6A97}" srcOrd="5" destOrd="0" presId="urn:microsoft.com/office/officeart/2017/3/layout/DropPinTimeline"/>
    <dgm:cxn modelId="{2DED44FD-C6FD-4C99-8163-ECC9885D1AA9}" type="presParOf" srcId="{23A3C53C-E256-43BF-8BC5-7D9320957F16}" destId="{A18EB68C-465A-4E27-99E6-3530CFA5689B}" srcOrd="11" destOrd="0" presId="urn:microsoft.com/office/officeart/2017/3/layout/DropPinTimeline"/>
    <dgm:cxn modelId="{CBBC76EE-5FF0-4B49-942E-9EB94E94E5B8}" type="presParOf" srcId="{23A3C53C-E256-43BF-8BC5-7D9320957F16}" destId="{15DF60C6-BA78-44D3-ABDF-CAA02B1A3BD7}" srcOrd="12" destOrd="0" presId="urn:microsoft.com/office/officeart/2017/3/layout/DropPinTimeline"/>
    <dgm:cxn modelId="{FBB5410C-BEE0-4A21-8FA9-5C8CD65A2014}" type="presParOf" srcId="{15DF60C6-BA78-44D3-ABDF-CAA02B1A3BD7}" destId="{0291F2B9-461F-4A14-9BA9-43D2063C06DA}" srcOrd="0" destOrd="0" presId="urn:microsoft.com/office/officeart/2017/3/layout/DropPinTimeline"/>
    <dgm:cxn modelId="{B300B15B-DECD-443D-B521-F70EB8B7CE18}" type="presParOf" srcId="{15DF60C6-BA78-44D3-ABDF-CAA02B1A3BD7}" destId="{A98687BC-F5A4-4D4D-AA0A-8AFEB2E5381A}" srcOrd="1" destOrd="0" presId="urn:microsoft.com/office/officeart/2017/3/layout/DropPinTimeline"/>
    <dgm:cxn modelId="{C9221475-16C0-4043-B6D7-287A0087D05C}" type="presParOf" srcId="{A98687BC-F5A4-4D4D-AA0A-8AFEB2E5381A}" destId="{3C14DB82-3571-4F89-BC2D-CE063A80812B}" srcOrd="0" destOrd="0" presId="urn:microsoft.com/office/officeart/2017/3/layout/DropPinTimeline"/>
    <dgm:cxn modelId="{4863C8A7-B234-4A64-93A0-3A8155BBC505}" type="presParOf" srcId="{A98687BC-F5A4-4D4D-AA0A-8AFEB2E5381A}" destId="{0331D28D-7040-4475-AA29-0B1B4774D061}" srcOrd="1" destOrd="0" presId="urn:microsoft.com/office/officeart/2017/3/layout/DropPinTimeline"/>
    <dgm:cxn modelId="{B352D69E-709F-4B89-857F-B2B93843428A}" type="presParOf" srcId="{15DF60C6-BA78-44D3-ABDF-CAA02B1A3BD7}" destId="{44D20ECC-DD79-473A-B440-4FBA5BCD2BDD}" srcOrd="2" destOrd="0" presId="urn:microsoft.com/office/officeart/2017/3/layout/DropPinTimeline"/>
    <dgm:cxn modelId="{7BC0D445-98E0-48CA-8A46-460A1782C574}" type="presParOf" srcId="{15DF60C6-BA78-44D3-ABDF-CAA02B1A3BD7}" destId="{67BA4489-7578-4A6B-922D-5C16DDD92991}" srcOrd="3" destOrd="0" presId="urn:microsoft.com/office/officeart/2017/3/layout/DropPinTimeline"/>
    <dgm:cxn modelId="{7AAB1E8C-5A8D-4AC2-9494-ED32CDD30604}" type="presParOf" srcId="{15DF60C6-BA78-44D3-ABDF-CAA02B1A3BD7}" destId="{6C3303A0-F1D4-4844-821D-D9479919527B}" srcOrd="4" destOrd="0" presId="urn:microsoft.com/office/officeart/2017/3/layout/DropPinTimeline"/>
    <dgm:cxn modelId="{FEFE3C07-56C6-454F-A63F-D375722B08B1}" type="presParOf" srcId="{15DF60C6-BA78-44D3-ABDF-CAA02B1A3BD7}" destId="{A7CDD20D-BC02-4765-AE3C-7FA6EE1458A5}" srcOrd="5" destOrd="0" presId="urn:microsoft.com/office/officeart/2017/3/layout/DropPinTimeline"/>
    <dgm:cxn modelId="{31D1A92C-CBD4-49D9-95AB-7A997977B26A}" type="presParOf" srcId="{23A3C53C-E256-43BF-8BC5-7D9320957F16}" destId="{FB02F046-8E89-4CE3-9E96-D0995446AF31}" srcOrd="13" destOrd="0" presId="urn:microsoft.com/office/officeart/2017/3/layout/DropPinTimeline"/>
    <dgm:cxn modelId="{02C00348-D68F-4910-9DC4-45C71832FECB}" type="presParOf" srcId="{23A3C53C-E256-43BF-8BC5-7D9320957F16}" destId="{883272FB-A983-4BC0-B4D3-96F849B8696D}" srcOrd="14" destOrd="0" presId="urn:microsoft.com/office/officeart/2017/3/layout/DropPinTimeline"/>
    <dgm:cxn modelId="{F30729E8-9C87-40B5-9013-37CF61884712}" type="presParOf" srcId="{883272FB-A983-4BC0-B4D3-96F849B8696D}" destId="{54CE38CB-09EB-4266-BC9B-1D71900226C3}" srcOrd="0" destOrd="0" presId="urn:microsoft.com/office/officeart/2017/3/layout/DropPinTimeline"/>
    <dgm:cxn modelId="{4067306C-E01F-47AC-AEE0-2ECFA1970A83}" type="presParOf" srcId="{883272FB-A983-4BC0-B4D3-96F849B8696D}" destId="{9D1478C4-7DE2-4B9E-A1C0-7EE0A26A5400}" srcOrd="1" destOrd="0" presId="urn:microsoft.com/office/officeart/2017/3/layout/DropPinTimeline"/>
    <dgm:cxn modelId="{413A760E-5DC4-4103-975E-B5D1E8FE8D54}" type="presParOf" srcId="{9D1478C4-7DE2-4B9E-A1C0-7EE0A26A5400}" destId="{6EDA6557-707E-4185-84CB-ACB1DCEBD37E}" srcOrd="0" destOrd="0" presId="urn:microsoft.com/office/officeart/2017/3/layout/DropPinTimeline"/>
    <dgm:cxn modelId="{0A7CC9C5-1106-4D77-93D9-E330964F3552}" type="presParOf" srcId="{9D1478C4-7DE2-4B9E-A1C0-7EE0A26A5400}" destId="{AAA76E9D-73B4-42BC-8467-653F4147B398}" srcOrd="1" destOrd="0" presId="urn:microsoft.com/office/officeart/2017/3/layout/DropPinTimeline"/>
    <dgm:cxn modelId="{E065B24B-1918-4F27-B0AF-98C41ACE04AF}" type="presParOf" srcId="{883272FB-A983-4BC0-B4D3-96F849B8696D}" destId="{1A3C5E1E-5BF4-4574-84E4-33FC0EDB47A8}" srcOrd="2" destOrd="0" presId="urn:microsoft.com/office/officeart/2017/3/layout/DropPinTimeline"/>
    <dgm:cxn modelId="{70C10701-1F54-4B06-8DF7-E8C67FE5A8E0}" type="presParOf" srcId="{883272FB-A983-4BC0-B4D3-96F849B8696D}" destId="{9238AA7E-47C5-4CD3-BFD1-7457C833512C}" srcOrd="3" destOrd="0" presId="urn:microsoft.com/office/officeart/2017/3/layout/DropPinTimeline"/>
    <dgm:cxn modelId="{C21D6761-376F-4B2F-BD5E-7B29E9474BFB}" type="presParOf" srcId="{883272FB-A983-4BC0-B4D3-96F849B8696D}" destId="{DEE68557-C1B8-4A2D-8A66-56710803B7E2}" srcOrd="4" destOrd="0" presId="urn:microsoft.com/office/officeart/2017/3/layout/DropPinTimeline"/>
    <dgm:cxn modelId="{0375B361-4D83-42F0-8300-7EF4C9FC105F}" type="presParOf" srcId="{883272FB-A983-4BC0-B4D3-96F849B8696D}" destId="{9CAFF641-9AE7-420A-9953-4BA00A0DB9A1}" srcOrd="5" destOrd="0" presId="urn:microsoft.com/office/officeart/2017/3/layout/DropPinTimeline"/>
    <dgm:cxn modelId="{9EDE1CA4-B064-4879-BB16-8E29363A6446}" type="presParOf" srcId="{23A3C53C-E256-43BF-8BC5-7D9320957F16}" destId="{432F0E72-4DFA-4AE9-8869-870AEB8D88AF}" srcOrd="15" destOrd="0" presId="urn:microsoft.com/office/officeart/2017/3/layout/DropPinTimeline"/>
    <dgm:cxn modelId="{726423DC-23AE-4FF0-8BA2-9A8000A22858}" type="presParOf" srcId="{23A3C53C-E256-43BF-8BC5-7D9320957F16}" destId="{15BD84FF-17FE-4254-A652-817C893D448E}" srcOrd="16" destOrd="0" presId="urn:microsoft.com/office/officeart/2017/3/layout/DropPinTimeline"/>
    <dgm:cxn modelId="{AFFEC718-9A74-4493-8D8D-799363243B63}" type="presParOf" srcId="{15BD84FF-17FE-4254-A652-817C893D448E}" destId="{85785A9C-E54D-4AE4-8199-FB6A8E7DE58F}" srcOrd="0" destOrd="0" presId="urn:microsoft.com/office/officeart/2017/3/layout/DropPinTimeline"/>
    <dgm:cxn modelId="{8F7A47B0-F728-42EC-84ED-EDC888F3C841}" type="presParOf" srcId="{15BD84FF-17FE-4254-A652-817C893D448E}" destId="{0FCEAB27-316E-46F9-B4AB-6DFDE3EB4BF3}" srcOrd="1" destOrd="0" presId="urn:microsoft.com/office/officeart/2017/3/layout/DropPinTimeline"/>
    <dgm:cxn modelId="{E89C7FF0-2964-4D35-9665-3A114CC3A880}" type="presParOf" srcId="{0FCEAB27-316E-46F9-B4AB-6DFDE3EB4BF3}" destId="{6858C0AB-F7A4-47A4-A25D-FFF93F6CB576}" srcOrd="0" destOrd="0" presId="urn:microsoft.com/office/officeart/2017/3/layout/DropPinTimeline"/>
    <dgm:cxn modelId="{B0DCDB1E-0D91-4D9B-ADF8-FA51E3CB9ACC}" type="presParOf" srcId="{0FCEAB27-316E-46F9-B4AB-6DFDE3EB4BF3}" destId="{4819A978-F98D-487E-9DDD-DB0D399A3E69}" srcOrd="1" destOrd="0" presId="urn:microsoft.com/office/officeart/2017/3/layout/DropPinTimeline"/>
    <dgm:cxn modelId="{E1332F07-9BE6-4FA2-B565-A88C5A5A1EEF}" type="presParOf" srcId="{15BD84FF-17FE-4254-A652-817C893D448E}" destId="{BE2E4A80-6483-4EC0-A38B-C5478132B666}" srcOrd="2" destOrd="0" presId="urn:microsoft.com/office/officeart/2017/3/layout/DropPinTimeline"/>
    <dgm:cxn modelId="{7C31E086-23C4-4F37-BD13-8EFA51E93507}" type="presParOf" srcId="{15BD84FF-17FE-4254-A652-817C893D448E}" destId="{D097A3E7-3460-4B70-89B4-FD02C2462DD1}" srcOrd="3" destOrd="0" presId="urn:microsoft.com/office/officeart/2017/3/layout/DropPinTimeline"/>
    <dgm:cxn modelId="{7280FFCB-C6C1-43E4-ACB3-98F996F3B821}" type="presParOf" srcId="{15BD84FF-17FE-4254-A652-817C893D448E}" destId="{E9279103-1946-4327-A183-FD748324B94C}" srcOrd="4" destOrd="0" presId="urn:microsoft.com/office/officeart/2017/3/layout/DropPinTimeline"/>
    <dgm:cxn modelId="{8AC4ACF2-FFDE-4AE1-94D1-00FFB0A53180}" type="presParOf" srcId="{15BD84FF-17FE-4254-A652-817C893D448E}" destId="{07E22F6D-E1CC-4988-844F-E26BD0055E46}" srcOrd="5" destOrd="0" presId="urn:microsoft.com/office/officeart/2017/3/layout/DropPinTimeline"/>
    <dgm:cxn modelId="{C9718A05-2E1F-4B4E-A86F-881072EE2A76}" type="presParOf" srcId="{23A3C53C-E256-43BF-8BC5-7D9320957F16}" destId="{4F804D84-77C1-477F-B299-711756FB04FC}" srcOrd="17" destOrd="0" presId="urn:microsoft.com/office/officeart/2017/3/layout/DropPinTimeline"/>
    <dgm:cxn modelId="{917F0228-8F53-4B11-97A7-C619640C0A44}" type="presParOf" srcId="{23A3C53C-E256-43BF-8BC5-7D9320957F16}" destId="{5C8680FD-D481-486D-87CE-CBF486BA9E3E}" srcOrd="18" destOrd="0" presId="urn:microsoft.com/office/officeart/2017/3/layout/DropPinTimeline"/>
    <dgm:cxn modelId="{BC70A650-3AA0-4C46-858F-E03A5D15AF5C}" type="presParOf" srcId="{5C8680FD-D481-486D-87CE-CBF486BA9E3E}" destId="{73C7F8FC-36F3-429E-9A46-8C93E543C1D5}" srcOrd="0" destOrd="0" presId="urn:microsoft.com/office/officeart/2017/3/layout/DropPinTimeline"/>
    <dgm:cxn modelId="{1927D897-0BEE-4FF1-BD1A-5DFE417BC983}" type="presParOf" srcId="{5C8680FD-D481-486D-87CE-CBF486BA9E3E}" destId="{C40011A4-C8BB-467A-A87A-6C5945F99A38}" srcOrd="1" destOrd="0" presId="urn:microsoft.com/office/officeart/2017/3/layout/DropPinTimeline"/>
    <dgm:cxn modelId="{2B56E394-C7A5-438B-ACC5-4C10130605C6}" type="presParOf" srcId="{C40011A4-C8BB-467A-A87A-6C5945F99A38}" destId="{D23476B9-2EDE-462D-98DB-8479B2AECDB5}" srcOrd="0" destOrd="0" presId="urn:microsoft.com/office/officeart/2017/3/layout/DropPinTimeline"/>
    <dgm:cxn modelId="{7BE3891F-8E78-465B-9419-9D8DA92498DB}" type="presParOf" srcId="{C40011A4-C8BB-467A-A87A-6C5945F99A38}" destId="{15E51F93-A308-4C06-8851-39E1369C1003}" srcOrd="1" destOrd="0" presId="urn:microsoft.com/office/officeart/2017/3/layout/DropPinTimeline"/>
    <dgm:cxn modelId="{022B1D8E-34B8-45C3-AFA1-8982E6DB41D8}" type="presParOf" srcId="{5C8680FD-D481-486D-87CE-CBF486BA9E3E}" destId="{C86ADE66-9C3B-4200-B713-E51D610DA08C}" srcOrd="2" destOrd="0" presId="urn:microsoft.com/office/officeart/2017/3/layout/DropPinTimeline"/>
    <dgm:cxn modelId="{5E6E818D-EC4A-4AB7-8850-DC8412D9BB39}" type="presParOf" srcId="{5C8680FD-D481-486D-87CE-CBF486BA9E3E}" destId="{3F431431-9FF8-4E43-8AE8-795D9C216F83}" srcOrd="3" destOrd="0" presId="urn:microsoft.com/office/officeart/2017/3/layout/DropPinTimeline"/>
    <dgm:cxn modelId="{60D744E4-8521-4FC2-9DB0-17275E4F0700}" type="presParOf" srcId="{5C8680FD-D481-486D-87CE-CBF486BA9E3E}" destId="{978AB8EA-0000-4DCC-B6BF-C63B3C54E5DC}" srcOrd="4" destOrd="0" presId="urn:microsoft.com/office/officeart/2017/3/layout/DropPinTimeline"/>
    <dgm:cxn modelId="{D7C8E849-A230-4F3C-BDB4-4589CB5898C0}" type="presParOf" srcId="{5C8680FD-D481-486D-87CE-CBF486BA9E3E}" destId="{397C8FD2-0640-4366-B2F3-A80673F3AEE0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7F4E7A-FA46-4F0B-9F36-E31EB4BB056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98243F-6C94-43A2-84A9-DB028BA59DB9}">
      <dgm:prSet phldrT="[Texte]"/>
      <dgm:spPr/>
      <dgm:t>
        <a:bodyPr/>
        <a:lstStyle/>
        <a:p>
          <a:r>
            <a:rPr lang="fr-FR" dirty="0"/>
            <a:t>Entreprises du bassin du Congo ayant opté pour Pallitracks pour leur démarche de gestion responsable</a:t>
          </a:r>
          <a:endParaRPr lang="en-US" dirty="0"/>
        </a:p>
      </dgm:t>
    </dgm:pt>
    <dgm:pt modelId="{BCB5071B-4D4E-46F1-82DC-58A038D7D59D}" type="parTrans" cxnId="{0AC8D310-FF44-4320-935A-D366BB77C74F}">
      <dgm:prSet/>
      <dgm:spPr/>
      <dgm:t>
        <a:bodyPr/>
        <a:lstStyle/>
        <a:p>
          <a:endParaRPr lang="en-US"/>
        </a:p>
      </dgm:t>
    </dgm:pt>
    <dgm:pt modelId="{0CE374C5-BA9B-42FC-8040-B78A2D17F396}" type="sibTrans" cxnId="{0AC8D310-FF44-4320-935A-D366BB77C74F}">
      <dgm:prSet/>
      <dgm:spPr/>
      <dgm:t>
        <a:bodyPr/>
        <a:lstStyle/>
        <a:p>
          <a:endParaRPr lang="en-US"/>
        </a:p>
      </dgm:t>
    </dgm:pt>
    <dgm:pt modelId="{DAB9E7EB-CC05-4C69-BA1E-EAEE4DB3D578}">
      <dgm:prSet phldrT="[Texte]"/>
      <dgm:spPr/>
      <dgm:t>
        <a:bodyPr/>
        <a:lstStyle/>
        <a:p>
          <a:r>
            <a:rPr lang="fr-FR" dirty="0"/>
            <a:t>PALLISCO certifié FSC et OLB (exploitation forestière) : depuis 2011</a:t>
          </a:r>
          <a:endParaRPr lang="en-US" dirty="0"/>
        </a:p>
      </dgm:t>
    </dgm:pt>
    <dgm:pt modelId="{75F095D9-8DBF-4F2B-80D1-880F52E8EE77}" type="parTrans" cxnId="{5ED15330-A0AD-454D-B18B-1D178E8EC169}">
      <dgm:prSet/>
      <dgm:spPr/>
      <dgm:t>
        <a:bodyPr/>
        <a:lstStyle/>
        <a:p>
          <a:endParaRPr lang="en-US"/>
        </a:p>
      </dgm:t>
    </dgm:pt>
    <dgm:pt modelId="{47C89CB6-CBF4-47B0-A756-4958961FB7D1}" type="sibTrans" cxnId="{5ED15330-A0AD-454D-B18B-1D178E8EC169}">
      <dgm:prSet/>
      <dgm:spPr/>
      <dgm:t>
        <a:bodyPr/>
        <a:lstStyle/>
        <a:p>
          <a:endParaRPr lang="en-US"/>
        </a:p>
      </dgm:t>
    </dgm:pt>
    <dgm:pt modelId="{CBA7E380-4754-41A9-8F95-8ABD25A47E7A}">
      <dgm:prSet/>
      <dgm:spPr/>
      <dgm:t>
        <a:bodyPr/>
        <a:lstStyle/>
        <a:p>
          <a:r>
            <a:rPr lang="fr-FR" dirty="0"/>
            <a:t>CIFM Certifié FSC et OLB (1</a:t>
          </a:r>
          <a:r>
            <a:rPr lang="fr-FR" baseline="30000" dirty="0"/>
            <a:t>er</a:t>
          </a:r>
          <a:r>
            <a:rPr lang="fr-FR" dirty="0"/>
            <a:t> et 2</a:t>
          </a:r>
          <a:r>
            <a:rPr lang="fr-FR" baseline="30000" dirty="0"/>
            <a:t>ème</a:t>
          </a:r>
          <a:r>
            <a:rPr lang="fr-FR" dirty="0"/>
            <a:t> transformation) depuis 2013</a:t>
          </a:r>
        </a:p>
      </dgm:t>
    </dgm:pt>
    <dgm:pt modelId="{0368200F-7265-47DA-A981-CA1BAC295A4C}" type="parTrans" cxnId="{28816387-4857-4CD0-B4C6-B1116595A118}">
      <dgm:prSet/>
      <dgm:spPr/>
      <dgm:t>
        <a:bodyPr/>
        <a:lstStyle/>
        <a:p>
          <a:endParaRPr lang="en-US"/>
        </a:p>
      </dgm:t>
    </dgm:pt>
    <dgm:pt modelId="{CA10D568-9F2F-40F9-A8C5-CFD46197B2FF}" type="sibTrans" cxnId="{28816387-4857-4CD0-B4C6-B1116595A118}">
      <dgm:prSet/>
      <dgm:spPr/>
      <dgm:t>
        <a:bodyPr/>
        <a:lstStyle/>
        <a:p>
          <a:endParaRPr lang="en-US"/>
        </a:p>
      </dgm:t>
    </dgm:pt>
    <dgm:pt modelId="{F5271AB5-F428-45D9-92B0-82C38CE4718A}">
      <dgm:prSet/>
      <dgm:spPr/>
      <dgm:t>
        <a:bodyPr/>
        <a:lstStyle/>
        <a:p>
          <a:r>
            <a:rPr lang="fr-FR" dirty="0"/>
            <a:t>FIPCAM certifié OLB (Exploitation forestière 1</a:t>
          </a:r>
          <a:r>
            <a:rPr lang="fr-FR" baseline="30000" dirty="0"/>
            <a:t>ere</a:t>
          </a:r>
          <a:r>
            <a:rPr lang="fr-FR" dirty="0"/>
            <a:t> et 2</a:t>
          </a:r>
          <a:r>
            <a:rPr lang="fr-FR" baseline="30000" dirty="0"/>
            <a:t>ème</a:t>
          </a:r>
          <a:r>
            <a:rPr lang="fr-FR" dirty="0"/>
            <a:t> transformation)  : depuis 2013</a:t>
          </a:r>
        </a:p>
      </dgm:t>
    </dgm:pt>
    <dgm:pt modelId="{7A16E098-9ABA-41D6-AED1-9129480A2817}" type="parTrans" cxnId="{FE7F9BBE-74FB-4EE5-AC5E-FD297358BD60}">
      <dgm:prSet/>
      <dgm:spPr/>
      <dgm:t>
        <a:bodyPr/>
        <a:lstStyle/>
        <a:p>
          <a:endParaRPr lang="en-US"/>
        </a:p>
      </dgm:t>
    </dgm:pt>
    <dgm:pt modelId="{346D37CD-9014-4BBC-9699-4BB10097CB9C}" type="sibTrans" cxnId="{FE7F9BBE-74FB-4EE5-AC5E-FD297358BD60}">
      <dgm:prSet/>
      <dgm:spPr/>
      <dgm:t>
        <a:bodyPr/>
        <a:lstStyle/>
        <a:p>
          <a:endParaRPr lang="en-US"/>
        </a:p>
      </dgm:t>
    </dgm:pt>
    <dgm:pt modelId="{6962B569-472E-4CC2-BC4C-828285F6077D}">
      <dgm:prSet/>
      <dgm:spPr/>
      <dgm:t>
        <a:bodyPr/>
        <a:lstStyle/>
        <a:p>
          <a:r>
            <a:rPr lang="fr-FR" dirty="0"/>
            <a:t>CUF certifié OLB (Exploitation forestière 1</a:t>
          </a:r>
          <a:r>
            <a:rPr lang="fr-FR" baseline="30000" dirty="0"/>
            <a:t>ere</a:t>
          </a:r>
          <a:r>
            <a:rPr lang="fr-FR" dirty="0"/>
            <a:t> et 2</a:t>
          </a:r>
          <a:r>
            <a:rPr lang="fr-FR" baseline="30000" dirty="0"/>
            <a:t>ème</a:t>
          </a:r>
          <a:r>
            <a:rPr lang="fr-FR" dirty="0"/>
            <a:t> transformation) : depuis 2014</a:t>
          </a:r>
        </a:p>
      </dgm:t>
    </dgm:pt>
    <dgm:pt modelId="{288E1CA8-1195-4D7C-AAB2-E38C4038D4F8}" type="parTrans" cxnId="{517405D4-112A-4509-81C7-CB0E9946F8F5}">
      <dgm:prSet/>
      <dgm:spPr/>
      <dgm:t>
        <a:bodyPr/>
        <a:lstStyle/>
        <a:p>
          <a:endParaRPr lang="en-US"/>
        </a:p>
      </dgm:t>
    </dgm:pt>
    <dgm:pt modelId="{D23FF8EF-3C82-4251-A7A7-F46989F1B7C2}" type="sibTrans" cxnId="{517405D4-112A-4509-81C7-CB0E9946F8F5}">
      <dgm:prSet/>
      <dgm:spPr/>
      <dgm:t>
        <a:bodyPr/>
        <a:lstStyle/>
        <a:p>
          <a:endParaRPr lang="en-US"/>
        </a:p>
      </dgm:t>
    </dgm:pt>
    <dgm:pt modelId="{EFA97F75-1B1C-4DA2-A267-B3CECD42C7D2}">
      <dgm:prSet/>
      <dgm:spPr/>
      <dgm:t>
        <a:bodyPr/>
        <a:lstStyle/>
        <a:p>
          <a:r>
            <a:rPr lang="fr-FR" dirty="0"/>
            <a:t>Groupe WIJMA, CAFECO  certifié OLB et FSC (Exploitation forestière 1</a:t>
          </a:r>
          <a:r>
            <a:rPr lang="fr-FR" baseline="30000" dirty="0"/>
            <a:t>ere</a:t>
          </a:r>
          <a:r>
            <a:rPr lang="fr-FR" dirty="0"/>
            <a:t> et 2</a:t>
          </a:r>
          <a:r>
            <a:rPr lang="fr-FR" baseline="30000" dirty="0"/>
            <a:t>ème</a:t>
          </a:r>
          <a:r>
            <a:rPr lang="fr-FR" dirty="0"/>
            <a:t> transformation) : depuis 2016</a:t>
          </a:r>
        </a:p>
      </dgm:t>
    </dgm:pt>
    <dgm:pt modelId="{793A669C-F9DD-4F48-B2C3-A302AEC045FA}" type="parTrans" cxnId="{922FBF88-6136-4E15-ACCF-06FDA0C99027}">
      <dgm:prSet/>
      <dgm:spPr/>
      <dgm:t>
        <a:bodyPr/>
        <a:lstStyle/>
        <a:p>
          <a:endParaRPr lang="en-US"/>
        </a:p>
      </dgm:t>
    </dgm:pt>
    <dgm:pt modelId="{5DDD02D7-E5F0-4094-BE14-8C57CB74B4B0}" type="sibTrans" cxnId="{922FBF88-6136-4E15-ACCF-06FDA0C99027}">
      <dgm:prSet/>
      <dgm:spPr/>
      <dgm:t>
        <a:bodyPr/>
        <a:lstStyle/>
        <a:p>
          <a:endParaRPr lang="en-US"/>
        </a:p>
      </dgm:t>
    </dgm:pt>
    <dgm:pt modelId="{C47C7086-4D06-4CCA-87F6-E5944B4F1696}">
      <dgm:prSet/>
      <dgm:spPr/>
      <dgm:t>
        <a:bodyPr/>
        <a:lstStyle/>
        <a:p>
          <a:r>
            <a:rPr lang="fr-FR" dirty="0"/>
            <a:t>Dino et Fils, Certifié OLB (Exploitation forestière 1</a:t>
          </a:r>
          <a:r>
            <a:rPr lang="fr-FR" baseline="30000" dirty="0"/>
            <a:t>ere</a:t>
          </a:r>
          <a:r>
            <a:rPr lang="fr-FR" dirty="0"/>
            <a:t> et 2</a:t>
          </a:r>
          <a:r>
            <a:rPr lang="fr-FR" baseline="30000" dirty="0"/>
            <a:t>ème</a:t>
          </a:r>
          <a:r>
            <a:rPr lang="fr-FR" dirty="0"/>
            <a:t> transformation)  depuis 2017</a:t>
          </a:r>
        </a:p>
      </dgm:t>
    </dgm:pt>
    <dgm:pt modelId="{5C5850A9-F79E-4284-B845-C29CFD479097}" type="parTrans" cxnId="{AA9EC30E-D7C2-4306-A999-3B6E1097ABB6}">
      <dgm:prSet/>
      <dgm:spPr/>
      <dgm:t>
        <a:bodyPr/>
        <a:lstStyle/>
        <a:p>
          <a:endParaRPr lang="en-US"/>
        </a:p>
      </dgm:t>
    </dgm:pt>
    <dgm:pt modelId="{AC6F64C1-A0CB-48A5-AFC9-3F90102FA97E}" type="sibTrans" cxnId="{AA9EC30E-D7C2-4306-A999-3B6E1097ABB6}">
      <dgm:prSet/>
      <dgm:spPr/>
      <dgm:t>
        <a:bodyPr/>
        <a:lstStyle/>
        <a:p>
          <a:endParaRPr lang="en-US"/>
        </a:p>
      </dgm:t>
    </dgm:pt>
    <dgm:pt modelId="{83970F66-49DC-46DB-94C0-D323C9859FCF}">
      <dgm:prSet/>
      <dgm:spPr/>
      <dgm:t>
        <a:bodyPr/>
        <a:lstStyle/>
        <a:p>
          <a:r>
            <a:rPr lang="fr-FR" dirty="0"/>
            <a:t>Groupe Khoury, Entreprise légale</a:t>
          </a:r>
        </a:p>
      </dgm:t>
    </dgm:pt>
    <dgm:pt modelId="{C833AFFB-ECCE-426E-8A85-E534012F8501}" type="parTrans" cxnId="{E8D1667D-DDB0-4392-A9A4-54E616965AAC}">
      <dgm:prSet/>
      <dgm:spPr/>
      <dgm:t>
        <a:bodyPr/>
        <a:lstStyle/>
        <a:p>
          <a:endParaRPr lang="en-US"/>
        </a:p>
      </dgm:t>
    </dgm:pt>
    <dgm:pt modelId="{586FC62D-74BF-48DD-BF24-7C95B41A1DEB}" type="sibTrans" cxnId="{E8D1667D-DDB0-4392-A9A4-54E616965AAC}">
      <dgm:prSet/>
      <dgm:spPr/>
      <dgm:t>
        <a:bodyPr/>
        <a:lstStyle/>
        <a:p>
          <a:endParaRPr lang="en-US"/>
        </a:p>
      </dgm:t>
    </dgm:pt>
    <dgm:pt modelId="{91BD8F34-20A7-4394-949B-4F9229502D07}">
      <dgm:prSet/>
      <dgm:spPr/>
      <dgm:t>
        <a:bodyPr/>
        <a:lstStyle/>
        <a:p>
          <a:r>
            <a:rPr lang="fr-FR" dirty="0" err="1"/>
            <a:t>Booming</a:t>
          </a:r>
          <a:r>
            <a:rPr lang="fr-FR" dirty="0"/>
            <a:t> group en RDC depuis 2019 ( exploitation forestière, transport  et exportation des grumes) entreprise ayant récemment pris une orientation majeure en faveur de la certification prochaine de ses forêts</a:t>
          </a:r>
        </a:p>
      </dgm:t>
    </dgm:pt>
    <dgm:pt modelId="{2446D433-473F-471F-B814-238C5AE3A646}" type="parTrans" cxnId="{7F074356-DA34-4DB6-9DB6-37D5F2F67A75}">
      <dgm:prSet/>
      <dgm:spPr/>
      <dgm:t>
        <a:bodyPr/>
        <a:lstStyle/>
        <a:p>
          <a:endParaRPr lang="en-US"/>
        </a:p>
      </dgm:t>
    </dgm:pt>
    <dgm:pt modelId="{7AFC691E-ED3D-4F8D-912F-2EACFBDE719F}" type="sibTrans" cxnId="{7F074356-DA34-4DB6-9DB6-37D5F2F67A75}">
      <dgm:prSet/>
      <dgm:spPr/>
      <dgm:t>
        <a:bodyPr/>
        <a:lstStyle/>
        <a:p>
          <a:endParaRPr lang="en-US"/>
        </a:p>
      </dgm:t>
    </dgm:pt>
    <dgm:pt modelId="{2B2A02EA-63CE-4AB6-A571-8B752FCE87D5}">
      <dgm:prSet/>
      <dgm:spPr/>
      <dgm:t>
        <a:bodyPr/>
        <a:lstStyle/>
        <a:p>
          <a:r>
            <a:rPr lang="fr-FR" dirty="0"/>
            <a:t>SEEF: En cours de certification (Exploitation forestière 1</a:t>
          </a:r>
          <a:r>
            <a:rPr lang="fr-FR" baseline="30000" dirty="0"/>
            <a:t>er</a:t>
          </a:r>
          <a:r>
            <a:rPr lang="fr-FR" dirty="0"/>
            <a:t> et 2</a:t>
          </a:r>
          <a:r>
            <a:rPr lang="fr-FR" baseline="30000" dirty="0"/>
            <a:t>ème</a:t>
          </a:r>
          <a:r>
            <a:rPr lang="fr-FR" dirty="0"/>
            <a:t> transformation)</a:t>
          </a:r>
        </a:p>
      </dgm:t>
    </dgm:pt>
    <dgm:pt modelId="{6D78B4E1-412E-4052-B78F-6D229951793C}" type="parTrans" cxnId="{0E70B89A-C8BB-4BFF-A7A3-F10238FB1570}">
      <dgm:prSet/>
      <dgm:spPr/>
      <dgm:t>
        <a:bodyPr/>
        <a:lstStyle/>
        <a:p>
          <a:endParaRPr lang="en-US"/>
        </a:p>
      </dgm:t>
    </dgm:pt>
    <dgm:pt modelId="{636ADE49-D2F2-4249-8F75-E31035F7FC5F}" type="sibTrans" cxnId="{0E70B89A-C8BB-4BFF-A7A3-F10238FB1570}">
      <dgm:prSet/>
      <dgm:spPr/>
      <dgm:t>
        <a:bodyPr/>
        <a:lstStyle/>
        <a:p>
          <a:endParaRPr lang="en-US"/>
        </a:p>
      </dgm:t>
    </dgm:pt>
    <dgm:pt modelId="{0EF96AC1-E19D-4740-8E43-1A70393F11DE}">
      <dgm:prSet/>
      <dgm:spPr/>
      <dgm:t>
        <a:bodyPr/>
        <a:lstStyle/>
        <a:p>
          <a:r>
            <a:rPr lang="fr-FR" dirty="0" err="1"/>
            <a:t>Precious</a:t>
          </a:r>
          <a:r>
            <a:rPr lang="fr-FR" dirty="0"/>
            <a:t> Woods CEB: En cours de déploiement depuis février 2020. Entreprise Certifiée FSC, PEFC ( exploitation forestière, 1ere et 2eme transformation )</a:t>
          </a:r>
        </a:p>
      </dgm:t>
    </dgm:pt>
    <dgm:pt modelId="{D5ACB757-A24C-4640-BDEB-A11B8FEDDE3C}" type="parTrans" cxnId="{D9709A7C-C76D-4E9F-88EF-090275354EAE}">
      <dgm:prSet/>
      <dgm:spPr/>
      <dgm:t>
        <a:bodyPr/>
        <a:lstStyle/>
        <a:p>
          <a:endParaRPr lang="fr-FR"/>
        </a:p>
      </dgm:t>
    </dgm:pt>
    <dgm:pt modelId="{74455557-A2BC-4205-8543-B0D416E8F540}" type="sibTrans" cxnId="{D9709A7C-C76D-4E9F-88EF-090275354EAE}">
      <dgm:prSet/>
      <dgm:spPr/>
      <dgm:t>
        <a:bodyPr/>
        <a:lstStyle/>
        <a:p>
          <a:endParaRPr lang="fr-FR"/>
        </a:p>
      </dgm:t>
    </dgm:pt>
    <dgm:pt modelId="{7F0DD59C-E30C-4E3D-8660-606FDE6D57FE}" type="pres">
      <dgm:prSet presAssocID="{AD7F4E7A-FA46-4F0B-9F36-E31EB4BB0564}" presName="vert0" presStyleCnt="0">
        <dgm:presLayoutVars>
          <dgm:dir/>
          <dgm:animOne val="branch"/>
          <dgm:animLvl val="lvl"/>
        </dgm:presLayoutVars>
      </dgm:prSet>
      <dgm:spPr/>
    </dgm:pt>
    <dgm:pt modelId="{23945199-38B5-476F-A4DD-53B90825BEA2}" type="pres">
      <dgm:prSet presAssocID="{F698243F-6C94-43A2-84A9-DB028BA59DB9}" presName="thickLine" presStyleLbl="alignNode1" presStyleIdx="0" presStyleCnt="1"/>
      <dgm:spPr/>
    </dgm:pt>
    <dgm:pt modelId="{3C3224AE-A915-4FAE-9A7F-48CAFDD60229}" type="pres">
      <dgm:prSet presAssocID="{F698243F-6C94-43A2-84A9-DB028BA59DB9}" presName="horz1" presStyleCnt="0"/>
      <dgm:spPr/>
    </dgm:pt>
    <dgm:pt modelId="{E8F3FA1E-4DB5-4DAB-B10D-2DBA37F83464}" type="pres">
      <dgm:prSet presAssocID="{F698243F-6C94-43A2-84A9-DB028BA59DB9}" presName="tx1" presStyleLbl="revTx" presStyleIdx="0" presStyleCnt="11"/>
      <dgm:spPr/>
    </dgm:pt>
    <dgm:pt modelId="{D69BF693-2FB6-400D-B925-94CA4A14259A}" type="pres">
      <dgm:prSet presAssocID="{F698243F-6C94-43A2-84A9-DB028BA59DB9}" presName="vert1" presStyleCnt="0"/>
      <dgm:spPr/>
    </dgm:pt>
    <dgm:pt modelId="{D13DF7B8-C2F5-4956-A80A-2FEBCBB307E5}" type="pres">
      <dgm:prSet presAssocID="{DAB9E7EB-CC05-4C69-BA1E-EAEE4DB3D578}" presName="vertSpace2a" presStyleCnt="0"/>
      <dgm:spPr/>
    </dgm:pt>
    <dgm:pt modelId="{7F39B9ED-D17C-41EA-BAC7-DB5193A3EDFC}" type="pres">
      <dgm:prSet presAssocID="{DAB9E7EB-CC05-4C69-BA1E-EAEE4DB3D578}" presName="horz2" presStyleCnt="0"/>
      <dgm:spPr/>
    </dgm:pt>
    <dgm:pt modelId="{A0866990-9258-474A-8273-5F5EA655D41E}" type="pres">
      <dgm:prSet presAssocID="{DAB9E7EB-CC05-4C69-BA1E-EAEE4DB3D578}" presName="horzSpace2" presStyleCnt="0"/>
      <dgm:spPr/>
    </dgm:pt>
    <dgm:pt modelId="{D55F4DB0-5BE4-4D03-A459-A61DBEFFFAF3}" type="pres">
      <dgm:prSet presAssocID="{DAB9E7EB-CC05-4C69-BA1E-EAEE4DB3D578}" presName="tx2" presStyleLbl="revTx" presStyleIdx="1" presStyleCnt="11"/>
      <dgm:spPr/>
    </dgm:pt>
    <dgm:pt modelId="{BEAF5ED8-6590-4464-84B4-1362837066C5}" type="pres">
      <dgm:prSet presAssocID="{DAB9E7EB-CC05-4C69-BA1E-EAEE4DB3D578}" presName="vert2" presStyleCnt="0"/>
      <dgm:spPr/>
    </dgm:pt>
    <dgm:pt modelId="{174B72D0-8319-43B2-B60B-FA2BB993E06E}" type="pres">
      <dgm:prSet presAssocID="{DAB9E7EB-CC05-4C69-BA1E-EAEE4DB3D578}" presName="thinLine2b" presStyleLbl="callout" presStyleIdx="0" presStyleCnt="10" custLinFactY="-200000" custLinFactNeighborX="-842" custLinFactNeighborY="-233230"/>
      <dgm:spPr/>
    </dgm:pt>
    <dgm:pt modelId="{CE56130E-942E-42F1-9925-DF1550EE27C8}" type="pres">
      <dgm:prSet presAssocID="{DAB9E7EB-CC05-4C69-BA1E-EAEE4DB3D578}" presName="vertSpace2b" presStyleCnt="0"/>
      <dgm:spPr/>
    </dgm:pt>
    <dgm:pt modelId="{C7343F34-A545-461F-A48F-CEF8D772BC3B}" type="pres">
      <dgm:prSet presAssocID="{CBA7E380-4754-41A9-8F95-8ABD25A47E7A}" presName="horz2" presStyleCnt="0"/>
      <dgm:spPr/>
    </dgm:pt>
    <dgm:pt modelId="{19AEA44A-C81A-4943-87B8-0B6E95FC41E8}" type="pres">
      <dgm:prSet presAssocID="{CBA7E380-4754-41A9-8F95-8ABD25A47E7A}" presName="horzSpace2" presStyleCnt="0"/>
      <dgm:spPr/>
    </dgm:pt>
    <dgm:pt modelId="{B7C7952A-C393-4999-B821-9506B47ECDA7}" type="pres">
      <dgm:prSet presAssocID="{CBA7E380-4754-41A9-8F95-8ABD25A47E7A}" presName="tx2" presStyleLbl="revTx" presStyleIdx="2" presStyleCnt="11" custLinFactNeighborX="-171" custLinFactNeighborY="-16659"/>
      <dgm:spPr/>
    </dgm:pt>
    <dgm:pt modelId="{2A3CE3BD-7E78-4369-851D-2DC85F831A08}" type="pres">
      <dgm:prSet presAssocID="{CBA7E380-4754-41A9-8F95-8ABD25A47E7A}" presName="vert2" presStyleCnt="0"/>
      <dgm:spPr/>
    </dgm:pt>
    <dgm:pt modelId="{CCBBF207-A43A-4666-8BC8-DFEA0E665865}" type="pres">
      <dgm:prSet presAssocID="{CBA7E380-4754-41A9-8F95-8ABD25A47E7A}" presName="thinLine2b" presStyleLbl="callout" presStyleIdx="1" presStyleCnt="10" custLinFactY="-336439" custLinFactNeighborX="371" custLinFactNeighborY="-400000"/>
      <dgm:spPr/>
    </dgm:pt>
    <dgm:pt modelId="{F1116967-A3F7-4CB7-B7F4-4C72A1DBA857}" type="pres">
      <dgm:prSet presAssocID="{CBA7E380-4754-41A9-8F95-8ABD25A47E7A}" presName="vertSpace2b" presStyleCnt="0"/>
      <dgm:spPr/>
    </dgm:pt>
    <dgm:pt modelId="{7516CC63-7F54-4AE0-B570-30CA0964EC7A}" type="pres">
      <dgm:prSet presAssocID="{F5271AB5-F428-45D9-92B0-82C38CE4718A}" presName="horz2" presStyleCnt="0"/>
      <dgm:spPr/>
    </dgm:pt>
    <dgm:pt modelId="{2DA3BA9A-16A0-4969-8047-92E8B9B721A3}" type="pres">
      <dgm:prSet presAssocID="{F5271AB5-F428-45D9-92B0-82C38CE4718A}" presName="horzSpace2" presStyleCnt="0"/>
      <dgm:spPr/>
    </dgm:pt>
    <dgm:pt modelId="{1962220D-51D9-49CE-8A13-51FFF1FF5346}" type="pres">
      <dgm:prSet presAssocID="{F5271AB5-F428-45D9-92B0-82C38CE4718A}" presName="tx2" presStyleLbl="revTx" presStyleIdx="3" presStyleCnt="11" custLinFactNeighborX="-2769" custLinFactNeighborY="-31022"/>
      <dgm:spPr/>
    </dgm:pt>
    <dgm:pt modelId="{16BCEC5B-64B7-4198-9377-A895A81064B5}" type="pres">
      <dgm:prSet presAssocID="{F5271AB5-F428-45D9-92B0-82C38CE4718A}" presName="vert2" presStyleCnt="0"/>
      <dgm:spPr/>
    </dgm:pt>
    <dgm:pt modelId="{4127E2EA-52D7-491D-B1D8-8B7ABC2E6ECD}" type="pres">
      <dgm:prSet presAssocID="{F5271AB5-F428-45D9-92B0-82C38CE4718A}" presName="thinLine2b" presStyleLbl="callout" presStyleIdx="2" presStyleCnt="10" custLinFactY="-500000" custLinFactNeighborX="-2055" custLinFactNeighborY="-520636"/>
      <dgm:spPr/>
    </dgm:pt>
    <dgm:pt modelId="{2E577A41-2C5D-488B-A047-84EA7C1EF30A}" type="pres">
      <dgm:prSet presAssocID="{F5271AB5-F428-45D9-92B0-82C38CE4718A}" presName="vertSpace2b" presStyleCnt="0"/>
      <dgm:spPr/>
    </dgm:pt>
    <dgm:pt modelId="{82272DB8-EEC1-4304-9EBE-21B9B5EC8170}" type="pres">
      <dgm:prSet presAssocID="{6962B569-472E-4CC2-BC4C-828285F6077D}" presName="horz2" presStyleCnt="0"/>
      <dgm:spPr/>
    </dgm:pt>
    <dgm:pt modelId="{6ADA08E6-B4D2-4A78-856E-4022C026F796}" type="pres">
      <dgm:prSet presAssocID="{6962B569-472E-4CC2-BC4C-828285F6077D}" presName="horzSpace2" presStyleCnt="0"/>
      <dgm:spPr/>
    </dgm:pt>
    <dgm:pt modelId="{A9437233-738E-4585-993D-58AAD5E68521}" type="pres">
      <dgm:prSet presAssocID="{6962B569-472E-4CC2-BC4C-828285F6077D}" presName="tx2" presStyleLbl="revTx" presStyleIdx="4" presStyleCnt="11" custLinFactNeighborX="-4005" custLinFactNeighborY="-63160"/>
      <dgm:spPr/>
    </dgm:pt>
    <dgm:pt modelId="{08CA7DCD-A1FA-4B78-B629-F59063AEAD1B}" type="pres">
      <dgm:prSet presAssocID="{6962B569-472E-4CC2-BC4C-828285F6077D}" presName="vert2" presStyleCnt="0"/>
      <dgm:spPr/>
    </dgm:pt>
    <dgm:pt modelId="{5F856C40-BA62-4499-8988-8D91147BA17D}" type="pres">
      <dgm:prSet presAssocID="{6962B569-472E-4CC2-BC4C-828285F6077D}" presName="thinLine2b" presStyleLbl="callout" presStyleIdx="3" presStyleCnt="10" custLinFactY="-629035" custLinFactNeighborX="-3578" custLinFactNeighborY="-700000"/>
      <dgm:spPr/>
    </dgm:pt>
    <dgm:pt modelId="{8BBA06F8-AE98-4D99-85D0-1D4CE7A28FDD}" type="pres">
      <dgm:prSet presAssocID="{6962B569-472E-4CC2-BC4C-828285F6077D}" presName="vertSpace2b" presStyleCnt="0"/>
      <dgm:spPr/>
    </dgm:pt>
    <dgm:pt modelId="{C8F3D120-38D3-47A5-BE72-0DDD9F3FA9C7}" type="pres">
      <dgm:prSet presAssocID="{EFA97F75-1B1C-4DA2-A267-B3CECD42C7D2}" presName="horz2" presStyleCnt="0"/>
      <dgm:spPr/>
    </dgm:pt>
    <dgm:pt modelId="{35558800-5925-4F60-ACC4-B71D149F4BB9}" type="pres">
      <dgm:prSet presAssocID="{EFA97F75-1B1C-4DA2-A267-B3CECD42C7D2}" presName="horzSpace2" presStyleCnt="0"/>
      <dgm:spPr/>
    </dgm:pt>
    <dgm:pt modelId="{2CE5DC31-031F-47CC-A067-DA050156F7EF}" type="pres">
      <dgm:prSet presAssocID="{EFA97F75-1B1C-4DA2-A267-B3CECD42C7D2}" presName="tx2" presStyleLbl="revTx" presStyleIdx="5" presStyleCnt="11" custLinFactNeighborX="-5080" custLinFactNeighborY="-75452"/>
      <dgm:spPr/>
    </dgm:pt>
    <dgm:pt modelId="{DC5CC56F-E4B3-4482-993C-ADF4FAAF8C72}" type="pres">
      <dgm:prSet presAssocID="{EFA97F75-1B1C-4DA2-A267-B3CECD42C7D2}" presName="vert2" presStyleCnt="0"/>
      <dgm:spPr/>
    </dgm:pt>
    <dgm:pt modelId="{04AD8942-8F3A-4FB2-A501-7DA332F856FE}" type="pres">
      <dgm:prSet presAssocID="{EFA97F75-1B1C-4DA2-A267-B3CECD42C7D2}" presName="thinLine2b" presStyleLbl="callout" presStyleIdx="4" presStyleCnt="10" custLinFactY="-750084" custLinFactNeighborX="-3829" custLinFactNeighborY="-800000"/>
      <dgm:spPr/>
    </dgm:pt>
    <dgm:pt modelId="{3FCC6B25-FFA8-49D6-A194-215AE98BFF62}" type="pres">
      <dgm:prSet presAssocID="{EFA97F75-1B1C-4DA2-A267-B3CECD42C7D2}" presName="vertSpace2b" presStyleCnt="0"/>
      <dgm:spPr/>
    </dgm:pt>
    <dgm:pt modelId="{B3480098-4B9E-4B28-A7DC-B4B838ADE7FF}" type="pres">
      <dgm:prSet presAssocID="{C47C7086-4D06-4CCA-87F6-E5944B4F1696}" presName="horz2" presStyleCnt="0"/>
      <dgm:spPr/>
    </dgm:pt>
    <dgm:pt modelId="{CEE414DA-3B29-455C-9679-65ECA3227992}" type="pres">
      <dgm:prSet presAssocID="{C47C7086-4D06-4CCA-87F6-E5944B4F1696}" presName="horzSpace2" presStyleCnt="0"/>
      <dgm:spPr/>
    </dgm:pt>
    <dgm:pt modelId="{D2D60FF0-D5B4-4AE8-8CE8-E01E6369AF87}" type="pres">
      <dgm:prSet presAssocID="{C47C7086-4D06-4CCA-87F6-E5944B4F1696}" presName="tx2" presStyleLbl="revTx" presStyleIdx="6" presStyleCnt="11" custLinFactNeighborX="-5558" custLinFactNeighborY="-96429"/>
      <dgm:spPr/>
    </dgm:pt>
    <dgm:pt modelId="{F18228F7-00EC-43C5-AFEF-433EFF8069B5}" type="pres">
      <dgm:prSet presAssocID="{C47C7086-4D06-4CCA-87F6-E5944B4F1696}" presName="vert2" presStyleCnt="0"/>
      <dgm:spPr/>
    </dgm:pt>
    <dgm:pt modelId="{D934F88B-5AB8-4A76-80BA-14DB47C3468A}" type="pres">
      <dgm:prSet presAssocID="{C47C7086-4D06-4CCA-87F6-E5944B4F1696}" presName="thinLine2b" presStyleLbl="callout" presStyleIdx="5" presStyleCnt="10" custLinFactY="-800000" custLinFactNeighborX="-3829" custLinFactNeighborY="-866659"/>
      <dgm:spPr/>
    </dgm:pt>
    <dgm:pt modelId="{281FBD14-46E5-4820-A065-4E4773F002A2}" type="pres">
      <dgm:prSet presAssocID="{C47C7086-4D06-4CCA-87F6-E5944B4F1696}" presName="vertSpace2b" presStyleCnt="0"/>
      <dgm:spPr/>
    </dgm:pt>
    <dgm:pt modelId="{F91D0868-45C8-4F6B-8A2C-3CD168E81B0D}" type="pres">
      <dgm:prSet presAssocID="{83970F66-49DC-46DB-94C0-D323C9859FCF}" presName="horz2" presStyleCnt="0"/>
      <dgm:spPr/>
    </dgm:pt>
    <dgm:pt modelId="{84A7E23E-9332-48E0-8A5E-35FB3F6F6F44}" type="pres">
      <dgm:prSet presAssocID="{83970F66-49DC-46DB-94C0-D323C9859FCF}" presName="horzSpace2" presStyleCnt="0"/>
      <dgm:spPr/>
    </dgm:pt>
    <dgm:pt modelId="{0B2E6F17-566E-4F1F-A711-9160AD0CC2F0}" type="pres">
      <dgm:prSet presAssocID="{83970F66-49DC-46DB-94C0-D323C9859FCF}" presName="tx2" presStyleLbl="revTx" presStyleIdx="7" presStyleCnt="11" custLinFactY="-16372" custLinFactNeighborX="-4883" custLinFactNeighborY="-100000"/>
      <dgm:spPr/>
    </dgm:pt>
    <dgm:pt modelId="{63E8FEA7-15C2-40B5-8384-B7C86E98DF7E}" type="pres">
      <dgm:prSet presAssocID="{83970F66-49DC-46DB-94C0-D323C9859FCF}" presName="vert2" presStyleCnt="0"/>
      <dgm:spPr/>
    </dgm:pt>
    <dgm:pt modelId="{3E70AF3E-915A-4D80-83F2-1918C5DF353C}" type="pres">
      <dgm:prSet presAssocID="{83970F66-49DC-46DB-94C0-D323C9859FCF}" presName="thinLine2b" presStyleLbl="callout" presStyleIdx="6" presStyleCnt="10" custLinFactY="-956095" custLinFactNeighborX="-3829" custLinFactNeighborY="-1000000"/>
      <dgm:spPr/>
    </dgm:pt>
    <dgm:pt modelId="{62A956E2-D72F-4DE1-B6B3-46A6FC3AA42E}" type="pres">
      <dgm:prSet presAssocID="{83970F66-49DC-46DB-94C0-D323C9859FCF}" presName="vertSpace2b" presStyleCnt="0"/>
      <dgm:spPr/>
    </dgm:pt>
    <dgm:pt modelId="{4CDFA191-2D35-43F0-977A-69AC64899F4F}" type="pres">
      <dgm:prSet presAssocID="{91BD8F34-20A7-4394-949B-4F9229502D07}" presName="horz2" presStyleCnt="0"/>
      <dgm:spPr/>
    </dgm:pt>
    <dgm:pt modelId="{61AAA972-CA0F-4018-AF84-1237B5A910DF}" type="pres">
      <dgm:prSet presAssocID="{91BD8F34-20A7-4394-949B-4F9229502D07}" presName="horzSpace2" presStyleCnt="0"/>
      <dgm:spPr/>
    </dgm:pt>
    <dgm:pt modelId="{EC764CCB-F3A3-416B-AF76-8C2653D4C8C3}" type="pres">
      <dgm:prSet presAssocID="{91BD8F34-20A7-4394-949B-4F9229502D07}" presName="tx2" presStyleLbl="revTx" presStyleIdx="8" presStyleCnt="11" custLinFactY="-39404" custLinFactNeighborX="-2769" custLinFactNeighborY="-100000"/>
      <dgm:spPr/>
    </dgm:pt>
    <dgm:pt modelId="{18C9EC89-3554-4390-8B1F-7E3AC247A187}" type="pres">
      <dgm:prSet presAssocID="{91BD8F34-20A7-4394-949B-4F9229502D07}" presName="vert2" presStyleCnt="0"/>
      <dgm:spPr/>
    </dgm:pt>
    <dgm:pt modelId="{82765868-E575-4CFF-8843-B576F21EAE3B}" type="pres">
      <dgm:prSet presAssocID="{91BD8F34-20A7-4394-949B-4F9229502D07}" presName="thinLine2b" presStyleLbl="callout" presStyleIdx="7" presStyleCnt="10" custFlipVert="1" custSzY="45720" custScaleX="94902" custLinFactY="-1000000" custLinFactNeighborX="1252" custLinFactNeighborY="-1054682"/>
      <dgm:spPr/>
    </dgm:pt>
    <dgm:pt modelId="{A5C89B4C-9D45-407E-96F6-E49D31F79372}" type="pres">
      <dgm:prSet presAssocID="{91BD8F34-20A7-4394-949B-4F9229502D07}" presName="vertSpace2b" presStyleCnt="0"/>
      <dgm:spPr/>
    </dgm:pt>
    <dgm:pt modelId="{53AEF1CC-137A-4DF9-866C-1888CDD299A2}" type="pres">
      <dgm:prSet presAssocID="{2B2A02EA-63CE-4AB6-A571-8B752FCE87D5}" presName="horz2" presStyleCnt="0"/>
      <dgm:spPr/>
    </dgm:pt>
    <dgm:pt modelId="{CE533A1C-2732-4D45-9CD8-C6EDD4E5EBE3}" type="pres">
      <dgm:prSet presAssocID="{2B2A02EA-63CE-4AB6-A571-8B752FCE87D5}" presName="horzSpace2" presStyleCnt="0"/>
      <dgm:spPr/>
    </dgm:pt>
    <dgm:pt modelId="{93A1AECC-CC4C-49A4-A5F5-82EBB1799DC3}" type="pres">
      <dgm:prSet presAssocID="{2B2A02EA-63CE-4AB6-A571-8B752FCE87D5}" presName="tx2" presStyleLbl="revTx" presStyleIdx="9" presStyleCnt="11" custLinFactY="-23854" custLinFactNeighborX="5455" custLinFactNeighborY="-100000"/>
      <dgm:spPr/>
    </dgm:pt>
    <dgm:pt modelId="{63002376-B23D-464D-95A4-494A5982EDC7}" type="pres">
      <dgm:prSet presAssocID="{2B2A02EA-63CE-4AB6-A571-8B752FCE87D5}" presName="vert2" presStyleCnt="0"/>
      <dgm:spPr/>
    </dgm:pt>
    <dgm:pt modelId="{F7ADEC2D-2609-4770-93D9-B6A6E810E90C}" type="pres">
      <dgm:prSet presAssocID="{2B2A02EA-63CE-4AB6-A571-8B752FCE87D5}" presName="thinLine2b" presStyleLbl="callout" presStyleIdx="8" presStyleCnt="10" custFlipVert="1" custSzY="46759" custScaleX="72708" custLinFactY="-100000" custLinFactNeighborX="18658" custLinFactNeighborY="-152072"/>
      <dgm:spPr/>
    </dgm:pt>
    <dgm:pt modelId="{20BBDFEC-F73C-4D62-A0D7-996E8999DCDE}" type="pres">
      <dgm:prSet presAssocID="{2B2A02EA-63CE-4AB6-A571-8B752FCE87D5}" presName="vertSpace2b" presStyleCnt="0"/>
      <dgm:spPr/>
    </dgm:pt>
    <dgm:pt modelId="{62DFF4BD-0056-4286-9756-0BD50870C6AC}" type="pres">
      <dgm:prSet presAssocID="{0EF96AC1-E19D-4740-8E43-1A70393F11DE}" presName="horz2" presStyleCnt="0"/>
      <dgm:spPr/>
    </dgm:pt>
    <dgm:pt modelId="{AD5AEB78-1F47-4664-AEF9-A5BCE621F622}" type="pres">
      <dgm:prSet presAssocID="{0EF96AC1-E19D-4740-8E43-1A70393F11DE}" presName="horzSpace2" presStyleCnt="0"/>
      <dgm:spPr/>
    </dgm:pt>
    <dgm:pt modelId="{062B1C34-80C4-4D49-9935-04B50619D61F}" type="pres">
      <dgm:prSet presAssocID="{0EF96AC1-E19D-4740-8E43-1A70393F11DE}" presName="tx2" presStyleLbl="revTx" presStyleIdx="10" presStyleCnt="11" custScaleX="78595" custScaleY="103446" custLinFactY="-46925" custLinFactNeighborX="7217" custLinFactNeighborY="-100000"/>
      <dgm:spPr/>
    </dgm:pt>
    <dgm:pt modelId="{A8B2C869-F32A-4C6B-91EC-C61490526728}" type="pres">
      <dgm:prSet presAssocID="{0EF96AC1-E19D-4740-8E43-1A70393F11DE}" presName="vert2" presStyleCnt="0"/>
      <dgm:spPr/>
    </dgm:pt>
    <dgm:pt modelId="{27E47F57-17D4-45E9-8BDD-01C582461DFF}" type="pres">
      <dgm:prSet presAssocID="{0EF96AC1-E19D-4740-8E43-1A70393F11DE}" presName="thinLine2b" presStyleLbl="callout" presStyleIdx="9" presStyleCnt="10"/>
      <dgm:spPr/>
    </dgm:pt>
    <dgm:pt modelId="{9EEBBCF2-06AA-4B00-9517-F89928A6BCCC}" type="pres">
      <dgm:prSet presAssocID="{0EF96AC1-E19D-4740-8E43-1A70393F11DE}" presName="vertSpace2b" presStyleCnt="0"/>
      <dgm:spPr/>
    </dgm:pt>
  </dgm:ptLst>
  <dgm:cxnLst>
    <dgm:cxn modelId="{15C67308-4978-47B3-8BCD-1D86C3EC2C5F}" type="presOf" srcId="{F698243F-6C94-43A2-84A9-DB028BA59DB9}" destId="{E8F3FA1E-4DB5-4DAB-B10D-2DBA37F83464}" srcOrd="0" destOrd="0" presId="urn:microsoft.com/office/officeart/2008/layout/LinedList"/>
    <dgm:cxn modelId="{AA9EC30E-D7C2-4306-A999-3B6E1097ABB6}" srcId="{F698243F-6C94-43A2-84A9-DB028BA59DB9}" destId="{C47C7086-4D06-4CCA-87F6-E5944B4F1696}" srcOrd="5" destOrd="0" parTransId="{5C5850A9-F79E-4284-B845-C29CFD479097}" sibTransId="{AC6F64C1-A0CB-48A5-AFC9-3F90102FA97E}"/>
    <dgm:cxn modelId="{0AC8D310-FF44-4320-935A-D366BB77C74F}" srcId="{AD7F4E7A-FA46-4F0B-9F36-E31EB4BB0564}" destId="{F698243F-6C94-43A2-84A9-DB028BA59DB9}" srcOrd="0" destOrd="0" parTransId="{BCB5071B-4D4E-46F1-82DC-58A038D7D59D}" sibTransId="{0CE374C5-BA9B-42FC-8040-B78A2D17F396}"/>
    <dgm:cxn modelId="{5ED15330-A0AD-454D-B18B-1D178E8EC169}" srcId="{F698243F-6C94-43A2-84A9-DB028BA59DB9}" destId="{DAB9E7EB-CC05-4C69-BA1E-EAEE4DB3D578}" srcOrd="0" destOrd="0" parTransId="{75F095D9-8DBF-4F2B-80D1-880F52E8EE77}" sibTransId="{47C89CB6-CBF4-47B0-A756-4958961FB7D1}"/>
    <dgm:cxn modelId="{4EAC0D61-9862-4D1B-A1A8-251DC5A78195}" type="presOf" srcId="{DAB9E7EB-CC05-4C69-BA1E-EAEE4DB3D578}" destId="{D55F4DB0-5BE4-4D03-A459-A61DBEFFFAF3}" srcOrd="0" destOrd="0" presId="urn:microsoft.com/office/officeart/2008/layout/LinedList"/>
    <dgm:cxn modelId="{3F512F43-28AC-44CC-894E-7770B1321C9F}" type="presOf" srcId="{83970F66-49DC-46DB-94C0-D323C9859FCF}" destId="{0B2E6F17-566E-4F1F-A711-9160AD0CC2F0}" srcOrd="0" destOrd="0" presId="urn:microsoft.com/office/officeart/2008/layout/LinedList"/>
    <dgm:cxn modelId="{F3454C51-F48B-463F-994A-0F8C9C9D033A}" type="presOf" srcId="{6962B569-472E-4CC2-BC4C-828285F6077D}" destId="{A9437233-738E-4585-993D-58AAD5E68521}" srcOrd="0" destOrd="0" presId="urn:microsoft.com/office/officeart/2008/layout/LinedList"/>
    <dgm:cxn modelId="{E3958054-F338-46B4-BB0D-47044937E4AE}" type="presOf" srcId="{EFA97F75-1B1C-4DA2-A267-B3CECD42C7D2}" destId="{2CE5DC31-031F-47CC-A067-DA050156F7EF}" srcOrd="0" destOrd="0" presId="urn:microsoft.com/office/officeart/2008/layout/LinedList"/>
    <dgm:cxn modelId="{7F074356-DA34-4DB6-9DB6-37D5F2F67A75}" srcId="{F698243F-6C94-43A2-84A9-DB028BA59DB9}" destId="{91BD8F34-20A7-4394-949B-4F9229502D07}" srcOrd="7" destOrd="0" parTransId="{2446D433-473F-471F-B814-238C5AE3A646}" sibTransId="{7AFC691E-ED3D-4F8D-912F-2EACFBDE719F}"/>
    <dgm:cxn modelId="{D9709A7C-C76D-4E9F-88EF-090275354EAE}" srcId="{F698243F-6C94-43A2-84A9-DB028BA59DB9}" destId="{0EF96AC1-E19D-4740-8E43-1A70393F11DE}" srcOrd="9" destOrd="0" parTransId="{D5ACB757-A24C-4640-BDEB-A11B8FEDDE3C}" sibTransId="{74455557-A2BC-4205-8543-B0D416E8F540}"/>
    <dgm:cxn modelId="{E8D1667D-DDB0-4392-A9A4-54E616965AAC}" srcId="{F698243F-6C94-43A2-84A9-DB028BA59DB9}" destId="{83970F66-49DC-46DB-94C0-D323C9859FCF}" srcOrd="6" destOrd="0" parTransId="{C833AFFB-ECCE-426E-8A85-E534012F8501}" sibTransId="{586FC62D-74BF-48DD-BF24-7C95B41A1DEB}"/>
    <dgm:cxn modelId="{28816387-4857-4CD0-B4C6-B1116595A118}" srcId="{F698243F-6C94-43A2-84A9-DB028BA59DB9}" destId="{CBA7E380-4754-41A9-8F95-8ABD25A47E7A}" srcOrd="1" destOrd="0" parTransId="{0368200F-7265-47DA-A981-CA1BAC295A4C}" sibTransId="{CA10D568-9F2F-40F9-A8C5-CFD46197B2FF}"/>
    <dgm:cxn modelId="{922FBF88-6136-4E15-ACCF-06FDA0C99027}" srcId="{F698243F-6C94-43A2-84A9-DB028BA59DB9}" destId="{EFA97F75-1B1C-4DA2-A267-B3CECD42C7D2}" srcOrd="4" destOrd="0" parTransId="{793A669C-F9DD-4F48-B2C3-A302AEC045FA}" sibTransId="{5DDD02D7-E5F0-4094-BE14-8C57CB74B4B0}"/>
    <dgm:cxn modelId="{58681295-CA23-49A7-A387-5EB1EFDFDC4C}" type="presOf" srcId="{2B2A02EA-63CE-4AB6-A571-8B752FCE87D5}" destId="{93A1AECC-CC4C-49A4-A5F5-82EBB1799DC3}" srcOrd="0" destOrd="0" presId="urn:microsoft.com/office/officeart/2008/layout/LinedList"/>
    <dgm:cxn modelId="{0E70B89A-C8BB-4BFF-A7A3-F10238FB1570}" srcId="{F698243F-6C94-43A2-84A9-DB028BA59DB9}" destId="{2B2A02EA-63CE-4AB6-A571-8B752FCE87D5}" srcOrd="8" destOrd="0" parTransId="{6D78B4E1-412E-4052-B78F-6D229951793C}" sibTransId="{636ADE49-D2F2-4249-8F75-E31035F7FC5F}"/>
    <dgm:cxn modelId="{549DA5AF-0229-4D69-A965-CE9A89C4DD87}" type="presOf" srcId="{CBA7E380-4754-41A9-8F95-8ABD25A47E7A}" destId="{B7C7952A-C393-4999-B821-9506B47ECDA7}" srcOrd="0" destOrd="0" presId="urn:microsoft.com/office/officeart/2008/layout/LinedList"/>
    <dgm:cxn modelId="{77EB5BB8-DF9A-4ECD-AA41-23C22AC9B03F}" type="presOf" srcId="{F5271AB5-F428-45D9-92B0-82C38CE4718A}" destId="{1962220D-51D9-49CE-8A13-51FFF1FF5346}" srcOrd="0" destOrd="0" presId="urn:microsoft.com/office/officeart/2008/layout/LinedList"/>
    <dgm:cxn modelId="{0FECBDB8-B430-4FE8-8FCA-2D56973E8B2A}" type="presOf" srcId="{C47C7086-4D06-4CCA-87F6-E5944B4F1696}" destId="{D2D60FF0-D5B4-4AE8-8CE8-E01E6369AF87}" srcOrd="0" destOrd="0" presId="urn:microsoft.com/office/officeart/2008/layout/LinedList"/>
    <dgm:cxn modelId="{FE7F9BBE-74FB-4EE5-AC5E-FD297358BD60}" srcId="{F698243F-6C94-43A2-84A9-DB028BA59DB9}" destId="{F5271AB5-F428-45D9-92B0-82C38CE4718A}" srcOrd="2" destOrd="0" parTransId="{7A16E098-9ABA-41D6-AED1-9129480A2817}" sibTransId="{346D37CD-9014-4BBC-9699-4BB10097CB9C}"/>
    <dgm:cxn modelId="{517405D4-112A-4509-81C7-CB0E9946F8F5}" srcId="{F698243F-6C94-43A2-84A9-DB028BA59DB9}" destId="{6962B569-472E-4CC2-BC4C-828285F6077D}" srcOrd="3" destOrd="0" parTransId="{288E1CA8-1195-4D7C-AAB2-E38C4038D4F8}" sibTransId="{D23FF8EF-3C82-4251-A7A7-F46989F1B7C2}"/>
    <dgm:cxn modelId="{1B28A4EB-59E2-40BA-AF6A-9635F2B90A3F}" type="presOf" srcId="{0EF96AC1-E19D-4740-8E43-1A70393F11DE}" destId="{062B1C34-80C4-4D49-9935-04B50619D61F}" srcOrd="0" destOrd="0" presId="urn:microsoft.com/office/officeart/2008/layout/LinedList"/>
    <dgm:cxn modelId="{7E9F4EEF-F5FF-4054-8850-EC566D32B319}" type="presOf" srcId="{91BD8F34-20A7-4394-949B-4F9229502D07}" destId="{EC764CCB-F3A3-416B-AF76-8C2653D4C8C3}" srcOrd="0" destOrd="0" presId="urn:microsoft.com/office/officeart/2008/layout/LinedList"/>
    <dgm:cxn modelId="{DE2032F2-F561-46AE-86CA-F79810A07F62}" type="presOf" srcId="{AD7F4E7A-FA46-4F0B-9F36-E31EB4BB0564}" destId="{7F0DD59C-E30C-4E3D-8660-606FDE6D57FE}" srcOrd="0" destOrd="0" presId="urn:microsoft.com/office/officeart/2008/layout/LinedList"/>
    <dgm:cxn modelId="{10AF38F7-AC95-4B0A-A32F-7EE9EA5F249E}" type="presParOf" srcId="{7F0DD59C-E30C-4E3D-8660-606FDE6D57FE}" destId="{23945199-38B5-476F-A4DD-53B90825BEA2}" srcOrd="0" destOrd="0" presId="urn:microsoft.com/office/officeart/2008/layout/LinedList"/>
    <dgm:cxn modelId="{C0579651-F30B-4EC5-A333-A2EBC48A4E5F}" type="presParOf" srcId="{7F0DD59C-E30C-4E3D-8660-606FDE6D57FE}" destId="{3C3224AE-A915-4FAE-9A7F-48CAFDD60229}" srcOrd="1" destOrd="0" presId="urn:microsoft.com/office/officeart/2008/layout/LinedList"/>
    <dgm:cxn modelId="{A39A0537-15E1-4E7E-8E1B-A8887B1967CC}" type="presParOf" srcId="{3C3224AE-A915-4FAE-9A7F-48CAFDD60229}" destId="{E8F3FA1E-4DB5-4DAB-B10D-2DBA37F83464}" srcOrd="0" destOrd="0" presId="urn:microsoft.com/office/officeart/2008/layout/LinedList"/>
    <dgm:cxn modelId="{713A861C-CB09-46D8-A7ED-4B8BE8417D49}" type="presParOf" srcId="{3C3224AE-A915-4FAE-9A7F-48CAFDD60229}" destId="{D69BF693-2FB6-400D-B925-94CA4A14259A}" srcOrd="1" destOrd="0" presId="urn:microsoft.com/office/officeart/2008/layout/LinedList"/>
    <dgm:cxn modelId="{DA107B4A-CC76-43E5-A114-EF207EAA3546}" type="presParOf" srcId="{D69BF693-2FB6-400D-B925-94CA4A14259A}" destId="{D13DF7B8-C2F5-4956-A80A-2FEBCBB307E5}" srcOrd="0" destOrd="0" presId="urn:microsoft.com/office/officeart/2008/layout/LinedList"/>
    <dgm:cxn modelId="{9836D42A-96F8-4AC0-8E55-086D038254B2}" type="presParOf" srcId="{D69BF693-2FB6-400D-B925-94CA4A14259A}" destId="{7F39B9ED-D17C-41EA-BAC7-DB5193A3EDFC}" srcOrd="1" destOrd="0" presId="urn:microsoft.com/office/officeart/2008/layout/LinedList"/>
    <dgm:cxn modelId="{FB117513-4E69-4B4A-BC45-040886E17E55}" type="presParOf" srcId="{7F39B9ED-D17C-41EA-BAC7-DB5193A3EDFC}" destId="{A0866990-9258-474A-8273-5F5EA655D41E}" srcOrd="0" destOrd="0" presId="urn:microsoft.com/office/officeart/2008/layout/LinedList"/>
    <dgm:cxn modelId="{B342D4CA-CB02-4834-A4E6-C35EA5829A2B}" type="presParOf" srcId="{7F39B9ED-D17C-41EA-BAC7-DB5193A3EDFC}" destId="{D55F4DB0-5BE4-4D03-A459-A61DBEFFFAF3}" srcOrd="1" destOrd="0" presId="urn:microsoft.com/office/officeart/2008/layout/LinedList"/>
    <dgm:cxn modelId="{FE184603-9192-4D96-95B2-50B81B7C4BAB}" type="presParOf" srcId="{7F39B9ED-D17C-41EA-BAC7-DB5193A3EDFC}" destId="{BEAF5ED8-6590-4464-84B4-1362837066C5}" srcOrd="2" destOrd="0" presId="urn:microsoft.com/office/officeart/2008/layout/LinedList"/>
    <dgm:cxn modelId="{E2134DAB-62F8-4FB3-A082-90C23746AF28}" type="presParOf" srcId="{D69BF693-2FB6-400D-B925-94CA4A14259A}" destId="{174B72D0-8319-43B2-B60B-FA2BB993E06E}" srcOrd="2" destOrd="0" presId="urn:microsoft.com/office/officeart/2008/layout/LinedList"/>
    <dgm:cxn modelId="{60C66931-3A5E-4CF2-A59E-46E404DC99ED}" type="presParOf" srcId="{D69BF693-2FB6-400D-B925-94CA4A14259A}" destId="{CE56130E-942E-42F1-9925-DF1550EE27C8}" srcOrd="3" destOrd="0" presId="urn:microsoft.com/office/officeart/2008/layout/LinedList"/>
    <dgm:cxn modelId="{6CCA076E-0C1E-4E5D-9673-0E06418117A7}" type="presParOf" srcId="{D69BF693-2FB6-400D-B925-94CA4A14259A}" destId="{C7343F34-A545-461F-A48F-CEF8D772BC3B}" srcOrd="4" destOrd="0" presId="urn:microsoft.com/office/officeart/2008/layout/LinedList"/>
    <dgm:cxn modelId="{BD53F56F-75F9-4090-9F5C-B88A22F6A4C0}" type="presParOf" srcId="{C7343F34-A545-461F-A48F-CEF8D772BC3B}" destId="{19AEA44A-C81A-4943-87B8-0B6E95FC41E8}" srcOrd="0" destOrd="0" presId="urn:microsoft.com/office/officeart/2008/layout/LinedList"/>
    <dgm:cxn modelId="{A7FC1273-D103-465B-A590-035D58056998}" type="presParOf" srcId="{C7343F34-A545-461F-A48F-CEF8D772BC3B}" destId="{B7C7952A-C393-4999-B821-9506B47ECDA7}" srcOrd="1" destOrd="0" presId="urn:microsoft.com/office/officeart/2008/layout/LinedList"/>
    <dgm:cxn modelId="{84754DD2-20D1-4246-BE3C-3C13D867D728}" type="presParOf" srcId="{C7343F34-A545-461F-A48F-CEF8D772BC3B}" destId="{2A3CE3BD-7E78-4369-851D-2DC85F831A08}" srcOrd="2" destOrd="0" presId="urn:microsoft.com/office/officeart/2008/layout/LinedList"/>
    <dgm:cxn modelId="{BCB973C1-512B-459F-BF9D-90B4C71209C7}" type="presParOf" srcId="{D69BF693-2FB6-400D-B925-94CA4A14259A}" destId="{CCBBF207-A43A-4666-8BC8-DFEA0E665865}" srcOrd="5" destOrd="0" presId="urn:microsoft.com/office/officeart/2008/layout/LinedList"/>
    <dgm:cxn modelId="{AAC6C00E-4A36-47C0-A541-98C49A7694FC}" type="presParOf" srcId="{D69BF693-2FB6-400D-B925-94CA4A14259A}" destId="{F1116967-A3F7-4CB7-B7F4-4C72A1DBA857}" srcOrd="6" destOrd="0" presId="urn:microsoft.com/office/officeart/2008/layout/LinedList"/>
    <dgm:cxn modelId="{0905AC8D-2D98-44D8-9520-064108AC25A2}" type="presParOf" srcId="{D69BF693-2FB6-400D-B925-94CA4A14259A}" destId="{7516CC63-7F54-4AE0-B570-30CA0964EC7A}" srcOrd="7" destOrd="0" presId="urn:microsoft.com/office/officeart/2008/layout/LinedList"/>
    <dgm:cxn modelId="{992AA71C-B579-4720-AE07-257DE3B74A06}" type="presParOf" srcId="{7516CC63-7F54-4AE0-B570-30CA0964EC7A}" destId="{2DA3BA9A-16A0-4969-8047-92E8B9B721A3}" srcOrd="0" destOrd="0" presId="urn:microsoft.com/office/officeart/2008/layout/LinedList"/>
    <dgm:cxn modelId="{D7132D03-1A9C-4BA6-8BA6-537CD87DDD1B}" type="presParOf" srcId="{7516CC63-7F54-4AE0-B570-30CA0964EC7A}" destId="{1962220D-51D9-49CE-8A13-51FFF1FF5346}" srcOrd="1" destOrd="0" presId="urn:microsoft.com/office/officeart/2008/layout/LinedList"/>
    <dgm:cxn modelId="{C69B2F28-B7D6-4D44-8750-462B873BC65D}" type="presParOf" srcId="{7516CC63-7F54-4AE0-B570-30CA0964EC7A}" destId="{16BCEC5B-64B7-4198-9377-A895A81064B5}" srcOrd="2" destOrd="0" presId="urn:microsoft.com/office/officeart/2008/layout/LinedList"/>
    <dgm:cxn modelId="{8CFA880F-DD37-454E-840A-6A0BA6259AAD}" type="presParOf" srcId="{D69BF693-2FB6-400D-B925-94CA4A14259A}" destId="{4127E2EA-52D7-491D-B1D8-8B7ABC2E6ECD}" srcOrd="8" destOrd="0" presId="urn:microsoft.com/office/officeart/2008/layout/LinedList"/>
    <dgm:cxn modelId="{EE5EA7F9-BFF5-43D3-9019-F99B5B3E664A}" type="presParOf" srcId="{D69BF693-2FB6-400D-B925-94CA4A14259A}" destId="{2E577A41-2C5D-488B-A047-84EA7C1EF30A}" srcOrd="9" destOrd="0" presId="urn:microsoft.com/office/officeart/2008/layout/LinedList"/>
    <dgm:cxn modelId="{056162D2-0C9D-4D7D-8EE4-561CE638F0DD}" type="presParOf" srcId="{D69BF693-2FB6-400D-B925-94CA4A14259A}" destId="{82272DB8-EEC1-4304-9EBE-21B9B5EC8170}" srcOrd="10" destOrd="0" presId="urn:microsoft.com/office/officeart/2008/layout/LinedList"/>
    <dgm:cxn modelId="{812D603D-84D1-4121-AC8B-4FFDECE10264}" type="presParOf" srcId="{82272DB8-EEC1-4304-9EBE-21B9B5EC8170}" destId="{6ADA08E6-B4D2-4A78-856E-4022C026F796}" srcOrd="0" destOrd="0" presId="urn:microsoft.com/office/officeart/2008/layout/LinedList"/>
    <dgm:cxn modelId="{313AA0D2-9565-440A-9771-B8535215286F}" type="presParOf" srcId="{82272DB8-EEC1-4304-9EBE-21B9B5EC8170}" destId="{A9437233-738E-4585-993D-58AAD5E68521}" srcOrd="1" destOrd="0" presId="urn:microsoft.com/office/officeart/2008/layout/LinedList"/>
    <dgm:cxn modelId="{84A6B7A9-0969-445C-8EA3-08499948D37C}" type="presParOf" srcId="{82272DB8-EEC1-4304-9EBE-21B9B5EC8170}" destId="{08CA7DCD-A1FA-4B78-B629-F59063AEAD1B}" srcOrd="2" destOrd="0" presId="urn:microsoft.com/office/officeart/2008/layout/LinedList"/>
    <dgm:cxn modelId="{7C511BFD-C9A5-4ADE-8957-6166604844E1}" type="presParOf" srcId="{D69BF693-2FB6-400D-B925-94CA4A14259A}" destId="{5F856C40-BA62-4499-8988-8D91147BA17D}" srcOrd="11" destOrd="0" presId="urn:microsoft.com/office/officeart/2008/layout/LinedList"/>
    <dgm:cxn modelId="{59B9C5DB-42C6-45E5-93E5-3EFBDCC97F57}" type="presParOf" srcId="{D69BF693-2FB6-400D-B925-94CA4A14259A}" destId="{8BBA06F8-AE98-4D99-85D0-1D4CE7A28FDD}" srcOrd="12" destOrd="0" presId="urn:microsoft.com/office/officeart/2008/layout/LinedList"/>
    <dgm:cxn modelId="{353DB8D9-F7FE-4E58-91AC-2E18F4E49330}" type="presParOf" srcId="{D69BF693-2FB6-400D-B925-94CA4A14259A}" destId="{C8F3D120-38D3-47A5-BE72-0DDD9F3FA9C7}" srcOrd="13" destOrd="0" presId="urn:microsoft.com/office/officeart/2008/layout/LinedList"/>
    <dgm:cxn modelId="{0C9EE233-0D38-4B19-879E-53F78D544857}" type="presParOf" srcId="{C8F3D120-38D3-47A5-BE72-0DDD9F3FA9C7}" destId="{35558800-5925-4F60-ACC4-B71D149F4BB9}" srcOrd="0" destOrd="0" presId="urn:microsoft.com/office/officeart/2008/layout/LinedList"/>
    <dgm:cxn modelId="{1284FBEF-6C09-450C-BA1F-AF4DF4223013}" type="presParOf" srcId="{C8F3D120-38D3-47A5-BE72-0DDD9F3FA9C7}" destId="{2CE5DC31-031F-47CC-A067-DA050156F7EF}" srcOrd="1" destOrd="0" presId="urn:microsoft.com/office/officeart/2008/layout/LinedList"/>
    <dgm:cxn modelId="{09541485-E059-45F0-BC8F-B73F807FC6C8}" type="presParOf" srcId="{C8F3D120-38D3-47A5-BE72-0DDD9F3FA9C7}" destId="{DC5CC56F-E4B3-4482-993C-ADF4FAAF8C72}" srcOrd="2" destOrd="0" presId="urn:microsoft.com/office/officeart/2008/layout/LinedList"/>
    <dgm:cxn modelId="{D49D0933-3C37-4AB1-A5FF-B20BD5E50B54}" type="presParOf" srcId="{D69BF693-2FB6-400D-B925-94CA4A14259A}" destId="{04AD8942-8F3A-4FB2-A501-7DA332F856FE}" srcOrd="14" destOrd="0" presId="urn:microsoft.com/office/officeart/2008/layout/LinedList"/>
    <dgm:cxn modelId="{673A4FEF-D9AF-430A-9E7A-DBDDA6C9EA34}" type="presParOf" srcId="{D69BF693-2FB6-400D-B925-94CA4A14259A}" destId="{3FCC6B25-FFA8-49D6-A194-215AE98BFF62}" srcOrd="15" destOrd="0" presId="urn:microsoft.com/office/officeart/2008/layout/LinedList"/>
    <dgm:cxn modelId="{9E43ECB4-7501-48FB-96E0-DB157E6459C0}" type="presParOf" srcId="{D69BF693-2FB6-400D-B925-94CA4A14259A}" destId="{B3480098-4B9E-4B28-A7DC-B4B838ADE7FF}" srcOrd="16" destOrd="0" presId="urn:microsoft.com/office/officeart/2008/layout/LinedList"/>
    <dgm:cxn modelId="{817153A4-73C0-4A8F-B5A8-A2BD7BF7F88D}" type="presParOf" srcId="{B3480098-4B9E-4B28-A7DC-B4B838ADE7FF}" destId="{CEE414DA-3B29-455C-9679-65ECA3227992}" srcOrd="0" destOrd="0" presId="urn:microsoft.com/office/officeart/2008/layout/LinedList"/>
    <dgm:cxn modelId="{7C017C5E-44A7-40BB-94F1-684567F883D4}" type="presParOf" srcId="{B3480098-4B9E-4B28-A7DC-B4B838ADE7FF}" destId="{D2D60FF0-D5B4-4AE8-8CE8-E01E6369AF87}" srcOrd="1" destOrd="0" presId="urn:microsoft.com/office/officeart/2008/layout/LinedList"/>
    <dgm:cxn modelId="{A4D99EB5-6BAD-46B2-AA8E-AC6E784FA0C5}" type="presParOf" srcId="{B3480098-4B9E-4B28-A7DC-B4B838ADE7FF}" destId="{F18228F7-00EC-43C5-AFEF-433EFF8069B5}" srcOrd="2" destOrd="0" presId="urn:microsoft.com/office/officeart/2008/layout/LinedList"/>
    <dgm:cxn modelId="{05E028EF-6338-4292-94B2-ADF2D951A118}" type="presParOf" srcId="{D69BF693-2FB6-400D-B925-94CA4A14259A}" destId="{D934F88B-5AB8-4A76-80BA-14DB47C3468A}" srcOrd="17" destOrd="0" presId="urn:microsoft.com/office/officeart/2008/layout/LinedList"/>
    <dgm:cxn modelId="{43F4A8E3-89D2-4D08-85F4-984B281301D8}" type="presParOf" srcId="{D69BF693-2FB6-400D-B925-94CA4A14259A}" destId="{281FBD14-46E5-4820-A065-4E4773F002A2}" srcOrd="18" destOrd="0" presId="urn:microsoft.com/office/officeart/2008/layout/LinedList"/>
    <dgm:cxn modelId="{31DD1E55-E4F6-4809-9C56-8AF768C806B2}" type="presParOf" srcId="{D69BF693-2FB6-400D-B925-94CA4A14259A}" destId="{F91D0868-45C8-4F6B-8A2C-3CD168E81B0D}" srcOrd="19" destOrd="0" presId="urn:microsoft.com/office/officeart/2008/layout/LinedList"/>
    <dgm:cxn modelId="{DC8D8078-E4CB-454D-8BE0-7D02A1FA8861}" type="presParOf" srcId="{F91D0868-45C8-4F6B-8A2C-3CD168E81B0D}" destId="{84A7E23E-9332-48E0-8A5E-35FB3F6F6F44}" srcOrd="0" destOrd="0" presId="urn:microsoft.com/office/officeart/2008/layout/LinedList"/>
    <dgm:cxn modelId="{49C1F4D5-45E0-4D4A-B3E3-E71ADF003546}" type="presParOf" srcId="{F91D0868-45C8-4F6B-8A2C-3CD168E81B0D}" destId="{0B2E6F17-566E-4F1F-A711-9160AD0CC2F0}" srcOrd="1" destOrd="0" presId="urn:microsoft.com/office/officeart/2008/layout/LinedList"/>
    <dgm:cxn modelId="{244E70D0-07A2-41F9-B69E-7CF59CD3BA0E}" type="presParOf" srcId="{F91D0868-45C8-4F6B-8A2C-3CD168E81B0D}" destId="{63E8FEA7-15C2-40B5-8384-B7C86E98DF7E}" srcOrd="2" destOrd="0" presId="urn:microsoft.com/office/officeart/2008/layout/LinedList"/>
    <dgm:cxn modelId="{EDC64472-F759-4AAB-93DF-EEA535B08F4C}" type="presParOf" srcId="{D69BF693-2FB6-400D-B925-94CA4A14259A}" destId="{3E70AF3E-915A-4D80-83F2-1918C5DF353C}" srcOrd="20" destOrd="0" presId="urn:microsoft.com/office/officeart/2008/layout/LinedList"/>
    <dgm:cxn modelId="{949AC8C3-BF23-4616-BC10-74AC79EA80AD}" type="presParOf" srcId="{D69BF693-2FB6-400D-B925-94CA4A14259A}" destId="{62A956E2-D72F-4DE1-B6B3-46A6FC3AA42E}" srcOrd="21" destOrd="0" presId="urn:microsoft.com/office/officeart/2008/layout/LinedList"/>
    <dgm:cxn modelId="{020ACC16-C371-48FA-BA00-D9CB4AF4654E}" type="presParOf" srcId="{D69BF693-2FB6-400D-B925-94CA4A14259A}" destId="{4CDFA191-2D35-43F0-977A-69AC64899F4F}" srcOrd="22" destOrd="0" presId="urn:microsoft.com/office/officeart/2008/layout/LinedList"/>
    <dgm:cxn modelId="{1B7EDC89-3C8A-453B-8DB5-ED7114CCCFB2}" type="presParOf" srcId="{4CDFA191-2D35-43F0-977A-69AC64899F4F}" destId="{61AAA972-CA0F-4018-AF84-1237B5A910DF}" srcOrd="0" destOrd="0" presId="urn:microsoft.com/office/officeart/2008/layout/LinedList"/>
    <dgm:cxn modelId="{41C413D1-A0EC-4D3A-8CF8-8D6D37026A83}" type="presParOf" srcId="{4CDFA191-2D35-43F0-977A-69AC64899F4F}" destId="{EC764CCB-F3A3-416B-AF76-8C2653D4C8C3}" srcOrd="1" destOrd="0" presId="urn:microsoft.com/office/officeart/2008/layout/LinedList"/>
    <dgm:cxn modelId="{1DEEFCC3-8C85-449C-BDEF-5883BDBE10D8}" type="presParOf" srcId="{4CDFA191-2D35-43F0-977A-69AC64899F4F}" destId="{18C9EC89-3554-4390-8B1F-7E3AC247A187}" srcOrd="2" destOrd="0" presId="urn:microsoft.com/office/officeart/2008/layout/LinedList"/>
    <dgm:cxn modelId="{6B6419F8-71E9-41E4-B71B-3B4C6E101CB6}" type="presParOf" srcId="{D69BF693-2FB6-400D-B925-94CA4A14259A}" destId="{82765868-E575-4CFF-8843-B576F21EAE3B}" srcOrd="23" destOrd="0" presId="urn:microsoft.com/office/officeart/2008/layout/LinedList"/>
    <dgm:cxn modelId="{5105C250-F844-4B52-BE5D-7529CE4F17DF}" type="presParOf" srcId="{D69BF693-2FB6-400D-B925-94CA4A14259A}" destId="{A5C89B4C-9D45-407E-96F6-E49D31F79372}" srcOrd="24" destOrd="0" presId="urn:microsoft.com/office/officeart/2008/layout/LinedList"/>
    <dgm:cxn modelId="{592FCDF2-A7EB-4379-9CC1-2DC8088EEA5C}" type="presParOf" srcId="{D69BF693-2FB6-400D-B925-94CA4A14259A}" destId="{53AEF1CC-137A-4DF9-866C-1888CDD299A2}" srcOrd="25" destOrd="0" presId="urn:microsoft.com/office/officeart/2008/layout/LinedList"/>
    <dgm:cxn modelId="{36DBE15C-8706-443C-9135-B98E77B6B358}" type="presParOf" srcId="{53AEF1CC-137A-4DF9-866C-1888CDD299A2}" destId="{CE533A1C-2732-4D45-9CD8-C6EDD4E5EBE3}" srcOrd="0" destOrd="0" presId="urn:microsoft.com/office/officeart/2008/layout/LinedList"/>
    <dgm:cxn modelId="{903A910F-B55E-4AA3-AA12-4AEE2BFB064F}" type="presParOf" srcId="{53AEF1CC-137A-4DF9-866C-1888CDD299A2}" destId="{93A1AECC-CC4C-49A4-A5F5-82EBB1799DC3}" srcOrd="1" destOrd="0" presId="urn:microsoft.com/office/officeart/2008/layout/LinedList"/>
    <dgm:cxn modelId="{0CD800D7-C3C5-484D-9682-912B9E110977}" type="presParOf" srcId="{53AEF1CC-137A-4DF9-866C-1888CDD299A2}" destId="{63002376-B23D-464D-95A4-494A5982EDC7}" srcOrd="2" destOrd="0" presId="urn:microsoft.com/office/officeart/2008/layout/LinedList"/>
    <dgm:cxn modelId="{07D7AF42-8448-4EE9-A573-77207825D68D}" type="presParOf" srcId="{D69BF693-2FB6-400D-B925-94CA4A14259A}" destId="{F7ADEC2D-2609-4770-93D9-B6A6E810E90C}" srcOrd="26" destOrd="0" presId="urn:microsoft.com/office/officeart/2008/layout/LinedList"/>
    <dgm:cxn modelId="{7D47C358-CF80-4DB8-9CE0-39B8B18228E6}" type="presParOf" srcId="{D69BF693-2FB6-400D-B925-94CA4A14259A}" destId="{20BBDFEC-F73C-4D62-A0D7-996E8999DCDE}" srcOrd="27" destOrd="0" presId="urn:microsoft.com/office/officeart/2008/layout/LinedList"/>
    <dgm:cxn modelId="{FBB53B67-2C5E-451C-97C2-B7EE2FECDB12}" type="presParOf" srcId="{D69BF693-2FB6-400D-B925-94CA4A14259A}" destId="{62DFF4BD-0056-4286-9756-0BD50870C6AC}" srcOrd="28" destOrd="0" presId="urn:microsoft.com/office/officeart/2008/layout/LinedList"/>
    <dgm:cxn modelId="{85DFE7A1-7C83-4412-9339-A04C86A9DECD}" type="presParOf" srcId="{62DFF4BD-0056-4286-9756-0BD50870C6AC}" destId="{AD5AEB78-1F47-4664-AEF9-A5BCE621F622}" srcOrd="0" destOrd="0" presId="urn:microsoft.com/office/officeart/2008/layout/LinedList"/>
    <dgm:cxn modelId="{D5A8981D-15C9-4062-B539-CEA56158E853}" type="presParOf" srcId="{62DFF4BD-0056-4286-9756-0BD50870C6AC}" destId="{062B1C34-80C4-4D49-9935-04B50619D61F}" srcOrd="1" destOrd="0" presId="urn:microsoft.com/office/officeart/2008/layout/LinedList"/>
    <dgm:cxn modelId="{DE67F6D4-AD5A-46D8-8496-6FB201A0FBD4}" type="presParOf" srcId="{62DFF4BD-0056-4286-9756-0BD50870C6AC}" destId="{A8B2C869-F32A-4C6B-91EC-C61490526728}" srcOrd="2" destOrd="0" presId="urn:microsoft.com/office/officeart/2008/layout/LinedList"/>
    <dgm:cxn modelId="{E35C0C65-4856-4848-B4C5-E8BB8FABDC21}" type="presParOf" srcId="{D69BF693-2FB6-400D-B925-94CA4A14259A}" destId="{27E47F57-17D4-45E9-8BDD-01C582461DFF}" srcOrd="29" destOrd="0" presId="urn:microsoft.com/office/officeart/2008/layout/LinedList"/>
    <dgm:cxn modelId="{F801D72E-7259-45A8-80F6-8920380B27DF}" type="presParOf" srcId="{D69BF693-2FB6-400D-B925-94CA4A14259A}" destId="{9EEBBCF2-06AA-4B00-9517-F89928A6BCCC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1C3D61-18DF-4EAA-AB8C-6680D22F6CF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C7123A-D865-4ACF-BF8F-385C5E8ADCFE}">
      <dgm:prSet phldrT="[Texte]"/>
      <dgm:spPr/>
      <dgm:t>
        <a:bodyPr/>
        <a:lstStyle/>
        <a:p>
          <a:r>
            <a:rPr lang="fr-FR" dirty="0"/>
            <a:t>Système national de traçabilité du TECK au Bénin : ONATRACK</a:t>
          </a:r>
          <a:endParaRPr lang="en-US" dirty="0"/>
        </a:p>
      </dgm:t>
    </dgm:pt>
    <dgm:pt modelId="{758CCA63-1080-4A05-BA8F-0B81FCD60A0D}" type="parTrans" cxnId="{87A0CC6A-25F2-463D-89A2-68ECD73BC79B}">
      <dgm:prSet/>
      <dgm:spPr/>
      <dgm:t>
        <a:bodyPr/>
        <a:lstStyle/>
        <a:p>
          <a:endParaRPr lang="en-US"/>
        </a:p>
      </dgm:t>
    </dgm:pt>
    <dgm:pt modelId="{3243A395-1BD5-4E0A-87FC-B5D22056E636}" type="sibTrans" cxnId="{87A0CC6A-25F2-463D-89A2-68ECD73BC79B}">
      <dgm:prSet/>
      <dgm:spPr/>
      <dgm:t>
        <a:bodyPr/>
        <a:lstStyle/>
        <a:p>
          <a:endParaRPr lang="en-US"/>
        </a:p>
      </dgm:t>
    </dgm:pt>
    <dgm:pt modelId="{FC1F0711-63C0-4F96-A3D9-499A0AB2838F}">
      <dgm:prSet phldrT="[Texte]"/>
      <dgm:spPr/>
      <dgm:t>
        <a:bodyPr/>
        <a:lstStyle/>
        <a:p>
          <a:r>
            <a:rPr lang="fr-FR" dirty="0"/>
            <a:t>Système national de traçabilité du cèdre au Maroc : TRACEDRE</a:t>
          </a:r>
          <a:endParaRPr lang="en-US" dirty="0"/>
        </a:p>
      </dgm:t>
    </dgm:pt>
    <dgm:pt modelId="{B7802F29-EC9B-43A0-93D0-D6F48761AA53}" type="parTrans" cxnId="{8F4474FF-9372-429D-BC84-576BB67C355B}">
      <dgm:prSet/>
      <dgm:spPr/>
      <dgm:t>
        <a:bodyPr/>
        <a:lstStyle/>
        <a:p>
          <a:endParaRPr lang="en-US"/>
        </a:p>
      </dgm:t>
    </dgm:pt>
    <dgm:pt modelId="{A5546391-8681-4EE2-B489-A11253887CE8}" type="sibTrans" cxnId="{8F4474FF-9372-429D-BC84-576BB67C355B}">
      <dgm:prSet/>
      <dgm:spPr/>
      <dgm:t>
        <a:bodyPr/>
        <a:lstStyle/>
        <a:p>
          <a:endParaRPr lang="en-US"/>
        </a:p>
      </dgm:t>
    </dgm:pt>
    <dgm:pt modelId="{D85B0B79-4BBF-49CA-B2D2-52822111EDAD}">
      <dgm:prSet phldrT="[Texte]"/>
      <dgm:spPr/>
      <dgm:t>
        <a:bodyPr/>
        <a:lstStyle/>
        <a:p>
          <a:r>
            <a:rPr lang="fr-FR" dirty="0"/>
            <a:t>Système de gestion de la ZES de NKOK au Gabon : IWOODATA :</a:t>
          </a:r>
          <a:endParaRPr lang="en-US" dirty="0"/>
        </a:p>
      </dgm:t>
    </dgm:pt>
    <dgm:pt modelId="{E620B26E-4737-432F-9849-2F52E10E414A}" type="parTrans" cxnId="{DF916714-5336-464E-855B-666DA5550177}">
      <dgm:prSet/>
      <dgm:spPr/>
      <dgm:t>
        <a:bodyPr/>
        <a:lstStyle/>
        <a:p>
          <a:endParaRPr lang="en-US"/>
        </a:p>
      </dgm:t>
    </dgm:pt>
    <dgm:pt modelId="{E28C7DD4-FAAA-4435-8970-F7DAAF93A738}" type="sibTrans" cxnId="{DF916714-5336-464E-855B-666DA5550177}">
      <dgm:prSet/>
      <dgm:spPr/>
      <dgm:t>
        <a:bodyPr/>
        <a:lstStyle/>
        <a:p>
          <a:endParaRPr lang="en-US"/>
        </a:p>
      </dgm:t>
    </dgm:pt>
    <dgm:pt modelId="{2F9E3FCB-8A1D-48BF-B19B-19AB00F6C101}">
      <dgm:prSet phldrT="[Texte]"/>
      <dgm:spPr/>
      <dgm:t>
        <a:bodyPr/>
        <a:lstStyle/>
        <a:p>
          <a:r>
            <a:rPr lang="fr-FR" dirty="0"/>
            <a:t>Financement FAO-FLEGT </a:t>
          </a:r>
          <a:endParaRPr lang="en-US" dirty="0"/>
        </a:p>
      </dgm:t>
    </dgm:pt>
    <dgm:pt modelId="{75B07442-EE82-42A1-B032-E2F7D7A59F08}" type="parTrans" cxnId="{3309808B-4177-4E60-8696-2962FE519331}">
      <dgm:prSet/>
      <dgm:spPr/>
      <dgm:t>
        <a:bodyPr/>
        <a:lstStyle/>
        <a:p>
          <a:endParaRPr lang="en-US"/>
        </a:p>
      </dgm:t>
    </dgm:pt>
    <dgm:pt modelId="{95C650CF-D086-4E70-B5AD-DE02639977A3}" type="sibTrans" cxnId="{3309808B-4177-4E60-8696-2962FE519331}">
      <dgm:prSet/>
      <dgm:spPr/>
      <dgm:t>
        <a:bodyPr/>
        <a:lstStyle/>
        <a:p>
          <a:endParaRPr lang="en-US"/>
        </a:p>
      </dgm:t>
    </dgm:pt>
    <dgm:pt modelId="{37AA3BBB-AB68-4AD8-A7EE-C7268FA42C5E}">
      <dgm:prSet/>
      <dgm:spPr/>
      <dgm:t>
        <a:bodyPr/>
        <a:lstStyle/>
        <a:p>
          <a:r>
            <a:rPr lang="fr-FR"/>
            <a:t>Durée 2 ans</a:t>
          </a:r>
          <a:endParaRPr lang="fr-FR" dirty="0"/>
        </a:p>
      </dgm:t>
    </dgm:pt>
    <dgm:pt modelId="{7155F681-5353-409A-AE3D-E22B00A8B9F0}" type="parTrans" cxnId="{113532FA-F14B-498B-B3DF-C4039A671D6C}">
      <dgm:prSet/>
      <dgm:spPr/>
      <dgm:t>
        <a:bodyPr/>
        <a:lstStyle/>
        <a:p>
          <a:endParaRPr lang="en-US"/>
        </a:p>
      </dgm:t>
    </dgm:pt>
    <dgm:pt modelId="{F357B2B5-0EEA-4E66-9D0E-592089ED5EE7}" type="sibTrans" cxnId="{113532FA-F14B-498B-B3DF-C4039A671D6C}">
      <dgm:prSet/>
      <dgm:spPr/>
      <dgm:t>
        <a:bodyPr/>
        <a:lstStyle/>
        <a:p>
          <a:endParaRPr lang="en-US"/>
        </a:p>
      </dgm:t>
    </dgm:pt>
    <dgm:pt modelId="{9A95B25D-93D4-49C6-8E69-8819382001BC}">
      <dgm:prSet phldrT="[Texte]"/>
      <dgm:spPr/>
      <dgm:t>
        <a:bodyPr/>
        <a:lstStyle/>
        <a:p>
          <a:r>
            <a:rPr lang="fr-FR"/>
            <a:t>Financement : Coopération allemande (Ministère Allemand de l’agriculture)</a:t>
          </a:r>
          <a:endParaRPr lang="en-US" dirty="0"/>
        </a:p>
      </dgm:t>
    </dgm:pt>
    <dgm:pt modelId="{DA3101E4-FD47-440D-A264-709E0C233F8D}" type="parTrans" cxnId="{A4A72EBF-0353-44DF-AFEB-CDB7D53ABFA0}">
      <dgm:prSet/>
      <dgm:spPr/>
      <dgm:t>
        <a:bodyPr/>
        <a:lstStyle/>
        <a:p>
          <a:endParaRPr lang="en-US"/>
        </a:p>
      </dgm:t>
    </dgm:pt>
    <dgm:pt modelId="{3C8E3B7D-67BC-45A6-A381-6204CC01AE3E}" type="sibTrans" cxnId="{A4A72EBF-0353-44DF-AFEB-CDB7D53ABFA0}">
      <dgm:prSet/>
      <dgm:spPr/>
      <dgm:t>
        <a:bodyPr/>
        <a:lstStyle/>
        <a:p>
          <a:endParaRPr lang="en-US"/>
        </a:p>
      </dgm:t>
    </dgm:pt>
    <dgm:pt modelId="{9EF1154D-0275-4C1B-8463-8EF9BC1BD1D4}">
      <dgm:prSet/>
      <dgm:spPr/>
      <dgm:t>
        <a:bodyPr/>
        <a:lstStyle/>
        <a:p>
          <a:r>
            <a:rPr lang="fr-FR" dirty="0"/>
            <a:t>Durée 1 an </a:t>
          </a:r>
        </a:p>
      </dgm:t>
    </dgm:pt>
    <dgm:pt modelId="{BF006755-514B-49E7-96C1-B3D439064E9B}" type="parTrans" cxnId="{BFC4BCA0-4652-45D5-A4BE-43C3A3E2DC24}">
      <dgm:prSet/>
      <dgm:spPr/>
      <dgm:t>
        <a:bodyPr/>
        <a:lstStyle/>
        <a:p>
          <a:endParaRPr lang="en-US"/>
        </a:p>
      </dgm:t>
    </dgm:pt>
    <dgm:pt modelId="{33C6D7F5-EB9E-4517-AC59-968560521AF4}" type="sibTrans" cxnId="{BFC4BCA0-4652-45D5-A4BE-43C3A3E2DC24}">
      <dgm:prSet/>
      <dgm:spPr/>
      <dgm:t>
        <a:bodyPr/>
        <a:lstStyle/>
        <a:p>
          <a:endParaRPr lang="en-US"/>
        </a:p>
      </dgm:t>
    </dgm:pt>
    <dgm:pt modelId="{B896A490-2A2C-484C-A615-787E0D967089}">
      <dgm:prSet phldrT="[Texte]"/>
      <dgm:spPr/>
      <dgm:t>
        <a:bodyPr/>
        <a:lstStyle/>
        <a:p>
          <a:r>
            <a:rPr lang="fr-FR" dirty="0"/>
            <a:t>Financement OLAM-Etat Gabonais</a:t>
          </a:r>
          <a:endParaRPr lang="en-US" dirty="0"/>
        </a:p>
      </dgm:t>
    </dgm:pt>
    <dgm:pt modelId="{251F9D39-A693-4B7F-902C-71DC52A32558}" type="parTrans" cxnId="{A2A8B522-C58E-43A1-A247-5A7E5882B9D3}">
      <dgm:prSet/>
      <dgm:spPr/>
      <dgm:t>
        <a:bodyPr/>
        <a:lstStyle/>
        <a:p>
          <a:endParaRPr lang="en-US"/>
        </a:p>
      </dgm:t>
    </dgm:pt>
    <dgm:pt modelId="{F2CE2399-422D-4DB8-9511-5ECECA6176F2}" type="sibTrans" cxnId="{A2A8B522-C58E-43A1-A247-5A7E5882B9D3}">
      <dgm:prSet/>
      <dgm:spPr/>
      <dgm:t>
        <a:bodyPr/>
        <a:lstStyle/>
        <a:p>
          <a:endParaRPr lang="en-US"/>
        </a:p>
      </dgm:t>
    </dgm:pt>
    <dgm:pt modelId="{ACF380AA-4CFD-48BB-A964-A8B6942BBCF4}">
      <dgm:prSet/>
      <dgm:spPr/>
      <dgm:t>
        <a:bodyPr/>
        <a:lstStyle/>
        <a:p>
          <a:r>
            <a:rPr lang="fr-FR" dirty="0"/>
            <a:t>Durée 1 an démarré il y a 10 mois</a:t>
          </a:r>
        </a:p>
      </dgm:t>
    </dgm:pt>
    <dgm:pt modelId="{D1EFA70D-41B0-4E0A-99AE-8902F74DED0F}" type="parTrans" cxnId="{B0BEABD4-DA41-4BB5-90F2-0EE9BB4AB382}">
      <dgm:prSet/>
      <dgm:spPr/>
      <dgm:t>
        <a:bodyPr/>
        <a:lstStyle/>
        <a:p>
          <a:endParaRPr lang="en-US"/>
        </a:p>
      </dgm:t>
    </dgm:pt>
    <dgm:pt modelId="{BF4E37DA-AF39-4D7B-A53A-A5EAD365EC7B}" type="sibTrans" cxnId="{B0BEABD4-DA41-4BB5-90F2-0EE9BB4AB382}">
      <dgm:prSet/>
      <dgm:spPr/>
      <dgm:t>
        <a:bodyPr/>
        <a:lstStyle/>
        <a:p>
          <a:endParaRPr lang="en-US"/>
        </a:p>
      </dgm:t>
    </dgm:pt>
    <dgm:pt modelId="{458B92D7-1C20-4E94-939B-FA76A302BA26}">
      <dgm:prSet phldrT="[Texte]"/>
      <dgm:spPr/>
      <dgm:t>
        <a:bodyPr/>
        <a:lstStyle/>
        <a:p>
          <a:r>
            <a:rPr lang="fr-FR" dirty="0"/>
            <a:t>Objectif Traçabilité et légalité de la ressource</a:t>
          </a:r>
          <a:endParaRPr lang="en-US" dirty="0"/>
        </a:p>
      </dgm:t>
    </dgm:pt>
    <dgm:pt modelId="{E6F1D262-676A-4705-B70E-B51AC4423CD6}" type="parTrans" cxnId="{AC4385ED-C563-43E1-A08C-4D3F9F430F65}">
      <dgm:prSet/>
      <dgm:spPr/>
      <dgm:t>
        <a:bodyPr/>
        <a:lstStyle/>
        <a:p>
          <a:endParaRPr lang="en-US"/>
        </a:p>
      </dgm:t>
    </dgm:pt>
    <dgm:pt modelId="{B6FA9EC4-9A19-4B8B-9C6D-0F90266264A8}" type="sibTrans" cxnId="{AC4385ED-C563-43E1-A08C-4D3F9F430F65}">
      <dgm:prSet/>
      <dgm:spPr/>
      <dgm:t>
        <a:bodyPr/>
        <a:lstStyle/>
        <a:p>
          <a:endParaRPr lang="en-US"/>
        </a:p>
      </dgm:t>
    </dgm:pt>
    <dgm:pt modelId="{15C37144-08BE-42FC-80C1-2894046AE897}">
      <dgm:prSet phldrT="[Texte]"/>
      <dgm:spPr/>
      <dgm:t>
        <a:bodyPr/>
        <a:lstStyle/>
        <a:p>
          <a:r>
            <a:rPr lang="fr-FR" dirty="0"/>
            <a:t>Objectif, conservation et gestion durable</a:t>
          </a:r>
          <a:endParaRPr lang="en-US" dirty="0"/>
        </a:p>
      </dgm:t>
    </dgm:pt>
    <dgm:pt modelId="{30549AF5-9E9F-4975-9473-426739C19DD6}" type="parTrans" cxnId="{F58080C8-E4D8-4CA2-A0A0-6AB3871557D6}">
      <dgm:prSet/>
      <dgm:spPr/>
      <dgm:t>
        <a:bodyPr/>
        <a:lstStyle/>
        <a:p>
          <a:endParaRPr lang="en-US"/>
        </a:p>
      </dgm:t>
    </dgm:pt>
    <dgm:pt modelId="{7E155E7D-3286-4B1D-A957-7D73CF4498B2}" type="sibTrans" cxnId="{F58080C8-E4D8-4CA2-A0A0-6AB3871557D6}">
      <dgm:prSet/>
      <dgm:spPr/>
      <dgm:t>
        <a:bodyPr/>
        <a:lstStyle/>
        <a:p>
          <a:endParaRPr lang="en-US"/>
        </a:p>
      </dgm:t>
    </dgm:pt>
    <dgm:pt modelId="{1B984857-5A6F-4FEA-9EF2-277923EB395C}">
      <dgm:prSet phldrT="[Texte]"/>
      <dgm:spPr/>
      <dgm:t>
        <a:bodyPr/>
        <a:lstStyle/>
        <a:p>
          <a:r>
            <a:rPr lang="fr-FR" dirty="0"/>
            <a:t>Objectif certification OLB</a:t>
          </a:r>
          <a:endParaRPr lang="en-US" dirty="0"/>
        </a:p>
      </dgm:t>
    </dgm:pt>
    <dgm:pt modelId="{A376B2FD-28E7-4A34-8BD1-32BA7A8F8F4D}" type="parTrans" cxnId="{028FE50F-B421-433E-BDC9-4370C48403A9}">
      <dgm:prSet/>
      <dgm:spPr/>
      <dgm:t>
        <a:bodyPr/>
        <a:lstStyle/>
        <a:p>
          <a:endParaRPr lang="en-US"/>
        </a:p>
      </dgm:t>
    </dgm:pt>
    <dgm:pt modelId="{DD4BC689-9F6B-4E9A-A374-EED5D6FE6E3E}" type="sibTrans" cxnId="{028FE50F-B421-433E-BDC9-4370C48403A9}">
      <dgm:prSet/>
      <dgm:spPr/>
      <dgm:t>
        <a:bodyPr/>
        <a:lstStyle/>
        <a:p>
          <a:endParaRPr lang="en-US"/>
        </a:p>
      </dgm:t>
    </dgm:pt>
    <dgm:pt modelId="{0CDCB578-F55C-4DCD-8BFD-28C2D6B7CE45}">
      <dgm:prSet/>
      <dgm:spPr/>
      <dgm:t>
        <a:bodyPr/>
        <a:lstStyle/>
        <a:p>
          <a:r>
            <a:rPr lang="fr-FR" dirty="0"/>
            <a:t>Nouvelle phase en cours de démarrage</a:t>
          </a:r>
        </a:p>
      </dgm:t>
    </dgm:pt>
    <dgm:pt modelId="{B5D51986-B28F-4D23-BEF7-9867AAFB2621}" type="parTrans" cxnId="{41AE263D-AA9D-4DF5-A461-097283949585}">
      <dgm:prSet/>
      <dgm:spPr/>
      <dgm:t>
        <a:bodyPr/>
        <a:lstStyle/>
        <a:p>
          <a:endParaRPr lang="en-US"/>
        </a:p>
      </dgm:t>
    </dgm:pt>
    <dgm:pt modelId="{A4519C88-C2E9-4569-900F-02AAFC414CB9}" type="sibTrans" cxnId="{41AE263D-AA9D-4DF5-A461-097283949585}">
      <dgm:prSet/>
      <dgm:spPr/>
      <dgm:t>
        <a:bodyPr/>
        <a:lstStyle/>
        <a:p>
          <a:endParaRPr lang="en-US"/>
        </a:p>
      </dgm:t>
    </dgm:pt>
    <dgm:pt modelId="{BE548D59-32FC-4F05-886A-8312E0795CB0}">
      <dgm:prSet/>
      <dgm:spPr/>
      <dgm:t>
        <a:bodyPr/>
        <a:lstStyle/>
        <a:p>
          <a:r>
            <a:rPr lang="fr-FR" dirty="0"/>
            <a:t>Accompagnement du projet FOA-UE FLEGT en RCA</a:t>
          </a:r>
        </a:p>
      </dgm:t>
    </dgm:pt>
    <dgm:pt modelId="{A26DE147-64D4-4DBF-9FAE-3B589FD33765}" type="parTrans" cxnId="{66589320-B433-4A9B-A178-204EAA39C11C}">
      <dgm:prSet/>
      <dgm:spPr/>
      <dgm:t>
        <a:bodyPr/>
        <a:lstStyle/>
        <a:p>
          <a:endParaRPr lang="en-US"/>
        </a:p>
      </dgm:t>
    </dgm:pt>
    <dgm:pt modelId="{48BCC02C-E5E3-4E32-8ACF-212F4453E3B5}" type="sibTrans" cxnId="{66589320-B433-4A9B-A178-204EAA39C11C}">
      <dgm:prSet/>
      <dgm:spPr/>
      <dgm:t>
        <a:bodyPr/>
        <a:lstStyle/>
        <a:p>
          <a:endParaRPr lang="en-US"/>
        </a:p>
      </dgm:t>
    </dgm:pt>
    <dgm:pt modelId="{63D48825-5E68-437E-80FB-FF6AD008B49C}">
      <dgm:prSet phldrT="[Texte]"/>
      <dgm:spPr/>
      <dgm:t>
        <a:bodyPr/>
        <a:lstStyle/>
        <a:p>
          <a:r>
            <a:rPr lang="fr-FR" dirty="0"/>
            <a:t>Objectif Traçabilité et légalité de la ressource, sécurisation des recettes forestières</a:t>
          </a:r>
        </a:p>
      </dgm:t>
    </dgm:pt>
    <dgm:pt modelId="{A3B07ECA-0628-46EE-9510-BB3B4E9C7DBA}" type="parTrans" cxnId="{707D4D19-AD61-4662-8003-998F0115529A}">
      <dgm:prSet/>
      <dgm:spPr/>
      <dgm:t>
        <a:bodyPr/>
        <a:lstStyle/>
        <a:p>
          <a:endParaRPr lang="en-US"/>
        </a:p>
      </dgm:t>
    </dgm:pt>
    <dgm:pt modelId="{11AA2D4A-C4FA-4327-8D0C-530081FCA4B1}" type="sibTrans" cxnId="{707D4D19-AD61-4662-8003-998F0115529A}">
      <dgm:prSet/>
      <dgm:spPr/>
      <dgm:t>
        <a:bodyPr/>
        <a:lstStyle/>
        <a:p>
          <a:endParaRPr lang="en-US"/>
        </a:p>
      </dgm:t>
    </dgm:pt>
    <dgm:pt modelId="{598898BA-3613-4560-8FDF-3FB6043176C8}">
      <dgm:prSet phldrT="[Texte]"/>
      <dgm:spPr/>
      <dgm:t>
        <a:bodyPr/>
        <a:lstStyle/>
        <a:p>
          <a:r>
            <a:rPr lang="fr-FR" dirty="0"/>
            <a:t>Financement FAO-EU FLEGT</a:t>
          </a:r>
          <a:endParaRPr lang="en-US" dirty="0"/>
        </a:p>
      </dgm:t>
    </dgm:pt>
    <dgm:pt modelId="{C8F20B92-0D0C-484F-B4EC-DB7044CA387C}" type="parTrans" cxnId="{5D2B725A-8E93-487D-B079-B4AA19B19D8D}">
      <dgm:prSet/>
      <dgm:spPr/>
      <dgm:t>
        <a:bodyPr/>
        <a:lstStyle/>
        <a:p>
          <a:endParaRPr lang="en-US"/>
        </a:p>
      </dgm:t>
    </dgm:pt>
    <dgm:pt modelId="{EEA3721D-971B-494A-889F-D29A79A239EE}" type="sibTrans" cxnId="{5D2B725A-8E93-487D-B079-B4AA19B19D8D}">
      <dgm:prSet/>
      <dgm:spPr/>
      <dgm:t>
        <a:bodyPr/>
        <a:lstStyle/>
        <a:p>
          <a:endParaRPr lang="en-US"/>
        </a:p>
      </dgm:t>
    </dgm:pt>
    <dgm:pt modelId="{295D9999-AF5B-40F2-99CA-D0FCE9B23D4C}">
      <dgm:prSet/>
      <dgm:spPr/>
      <dgm:t>
        <a:bodyPr/>
        <a:lstStyle/>
        <a:p>
          <a:r>
            <a:rPr lang="fr-FR" dirty="0"/>
            <a:t>Durée 2 ans</a:t>
          </a:r>
        </a:p>
      </dgm:t>
    </dgm:pt>
    <dgm:pt modelId="{C486386D-6C66-4786-A82A-E52221960684}" type="parTrans" cxnId="{CEB7A298-238F-4C4E-95D5-C88AB557FB1C}">
      <dgm:prSet/>
      <dgm:spPr/>
      <dgm:t>
        <a:bodyPr/>
        <a:lstStyle/>
        <a:p>
          <a:endParaRPr lang="en-US"/>
        </a:p>
      </dgm:t>
    </dgm:pt>
    <dgm:pt modelId="{584FDC74-DE22-4334-A6D9-9DAC5FF0DD32}" type="sibTrans" cxnId="{CEB7A298-238F-4C4E-95D5-C88AB557FB1C}">
      <dgm:prSet/>
      <dgm:spPr/>
      <dgm:t>
        <a:bodyPr/>
        <a:lstStyle/>
        <a:p>
          <a:endParaRPr lang="en-US"/>
        </a:p>
      </dgm:t>
    </dgm:pt>
    <dgm:pt modelId="{86F5E730-8C45-4E8A-8C9C-22BB2C8BA32C}">
      <dgm:prSet/>
      <dgm:spPr/>
      <dgm:t>
        <a:bodyPr/>
        <a:lstStyle/>
        <a:p>
          <a:r>
            <a:rPr lang="fr-FR" dirty="0"/>
            <a:t>3</a:t>
          </a:r>
          <a:r>
            <a:rPr lang="fr-FR" baseline="30000" dirty="0"/>
            <a:t>ème</a:t>
          </a:r>
          <a:r>
            <a:rPr lang="fr-FR" dirty="0"/>
            <a:t> année en cours</a:t>
          </a:r>
        </a:p>
      </dgm:t>
    </dgm:pt>
    <dgm:pt modelId="{E554542C-7CD3-4480-81AF-BC7C4A773F31}" type="parTrans" cxnId="{8D67D19C-6B50-4928-B20F-410D57159E06}">
      <dgm:prSet/>
      <dgm:spPr/>
      <dgm:t>
        <a:bodyPr/>
        <a:lstStyle/>
        <a:p>
          <a:endParaRPr lang="en-US"/>
        </a:p>
      </dgm:t>
    </dgm:pt>
    <dgm:pt modelId="{AA8C7E47-E72E-448B-BA1B-D9B8A51EE9AC}" type="sibTrans" cxnId="{8D67D19C-6B50-4928-B20F-410D57159E06}">
      <dgm:prSet/>
      <dgm:spPr/>
      <dgm:t>
        <a:bodyPr/>
        <a:lstStyle/>
        <a:p>
          <a:endParaRPr lang="en-US"/>
        </a:p>
      </dgm:t>
    </dgm:pt>
    <dgm:pt modelId="{1B08A37E-F221-474A-8DDC-4195D6BC7F1E}">
      <dgm:prSet/>
      <dgm:spPr/>
      <dgm:t>
        <a:bodyPr/>
        <a:lstStyle/>
        <a:p>
          <a:r>
            <a:rPr lang="fr-FR" dirty="0"/>
            <a:t>Accompagnement du processus FLEGT par l’équipe Pallitracks</a:t>
          </a:r>
        </a:p>
      </dgm:t>
    </dgm:pt>
    <dgm:pt modelId="{9841195C-9964-4FFF-AD54-B37FBB4F842E}" type="parTrans" cxnId="{873EBFE1-721B-494B-9214-DD0D1105C695}">
      <dgm:prSet/>
      <dgm:spPr/>
      <dgm:t>
        <a:bodyPr/>
        <a:lstStyle/>
        <a:p>
          <a:endParaRPr lang="en-US"/>
        </a:p>
      </dgm:t>
    </dgm:pt>
    <dgm:pt modelId="{4662A41F-CC34-4361-9243-47A7C22EF75B}" type="sibTrans" cxnId="{873EBFE1-721B-494B-9214-DD0D1105C695}">
      <dgm:prSet/>
      <dgm:spPr/>
      <dgm:t>
        <a:bodyPr/>
        <a:lstStyle/>
        <a:p>
          <a:endParaRPr lang="en-US"/>
        </a:p>
      </dgm:t>
    </dgm:pt>
    <dgm:pt modelId="{BDE8A694-311E-44E8-B2D1-C83132B68E0E}" type="pres">
      <dgm:prSet presAssocID="{271C3D61-18DF-4EAA-AB8C-6680D22F6CF2}" presName="Name0" presStyleCnt="0">
        <dgm:presLayoutVars>
          <dgm:dir/>
          <dgm:animLvl val="lvl"/>
          <dgm:resizeHandles val="exact"/>
        </dgm:presLayoutVars>
      </dgm:prSet>
      <dgm:spPr/>
    </dgm:pt>
    <dgm:pt modelId="{1DD6634C-D063-4A44-876B-F0567C87D1B9}" type="pres">
      <dgm:prSet presAssocID="{9CC7123A-D865-4ACF-BF8F-385C5E8ADCFE}" presName="composite" presStyleCnt="0"/>
      <dgm:spPr/>
    </dgm:pt>
    <dgm:pt modelId="{FD466D6C-555C-4C21-A47A-394F72CDC800}" type="pres">
      <dgm:prSet presAssocID="{9CC7123A-D865-4ACF-BF8F-385C5E8ADCF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8B7874E-7BA4-42AF-844B-9D0CCEF1B174}" type="pres">
      <dgm:prSet presAssocID="{9CC7123A-D865-4ACF-BF8F-385C5E8ADCFE}" presName="desTx" presStyleLbl="alignAccFollowNode1" presStyleIdx="0" presStyleCnt="4">
        <dgm:presLayoutVars>
          <dgm:bulletEnabled val="1"/>
        </dgm:presLayoutVars>
      </dgm:prSet>
      <dgm:spPr/>
    </dgm:pt>
    <dgm:pt modelId="{ECB6F764-441D-45DE-81B9-737588A07765}" type="pres">
      <dgm:prSet presAssocID="{3243A395-1BD5-4E0A-87FC-B5D22056E636}" presName="space" presStyleCnt="0"/>
      <dgm:spPr/>
    </dgm:pt>
    <dgm:pt modelId="{BB44E65C-1F23-49C9-BAFC-868374C99287}" type="pres">
      <dgm:prSet presAssocID="{FC1F0711-63C0-4F96-A3D9-499A0AB2838F}" presName="composite" presStyleCnt="0"/>
      <dgm:spPr/>
    </dgm:pt>
    <dgm:pt modelId="{B1DE158F-7AA9-4A3D-B613-805EAC872ECE}" type="pres">
      <dgm:prSet presAssocID="{FC1F0711-63C0-4F96-A3D9-499A0AB2838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CC4363B9-84E4-44D2-943B-2CC6F8CA95CB}" type="pres">
      <dgm:prSet presAssocID="{FC1F0711-63C0-4F96-A3D9-499A0AB2838F}" presName="desTx" presStyleLbl="alignAccFollowNode1" presStyleIdx="1" presStyleCnt="4">
        <dgm:presLayoutVars>
          <dgm:bulletEnabled val="1"/>
        </dgm:presLayoutVars>
      </dgm:prSet>
      <dgm:spPr/>
    </dgm:pt>
    <dgm:pt modelId="{73555901-D325-461C-9740-EDC373D71FA0}" type="pres">
      <dgm:prSet presAssocID="{A5546391-8681-4EE2-B489-A11253887CE8}" presName="space" presStyleCnt="0"/>
      <dgm:spPr/>
    </dgm:pt>
    <dgm:pt modelId="{86FCFFF1-F77A-4D64-8911-61359040B057}" type="pres">
      <dgm:prSet presAssocID="{D85B0B79-4BBF-49CA-B2D2-52822111EDAD}" presName="composite" presStyleCnt="0"/>
      <dgm:spPr/>
    </dgm:pt>
    <dgm:pt modelId="{0E11763F-97B9-4437-9B46-39645D4D8CE3}" type="pres">
      <dgm:prSet presAssocID="{D85B0B79-4BBF-49CA-B2D2-52822111EDA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47ED329-5773-46CD-97DB-B8C3F006C59E}" type="pres">
      <dgm:prSet presAssocID="{D85B0B79-4BBF-49CA-B2D2-52822111EDAD}" presName="desTx" presStyleLbl="alignAccFollowNode1" presStyleIdx="2" presStyleCnt="4">
        <dgm:presLayoutVars>
          <dgm:bulletEnabled val="1"/>
        </dgm:presLayoutVars>
      </dgm:prSet>
      <dgm:spPr/>
    </dgm:pt>
    <dgm:pt modelId="{600F2842-ABB9-4888-A79C-4F25FA19077E}" type="pres">
      <dgm:prSet presAssocID="{E28C7DD4-FAAA-4435-8970-F7DAAF93A738}" presName="space" presStyleCnt="0"/>
      <dgm:spPr/>
    </dgm:pt>
    <dgm:pt modelId="{A763B21F-2C27-4C5D-AA33-0C0F2BD8E429}" type="pres">
      <dgm:prSet presAssocID="{BE548D59-32FC-4F05-886A-8312E0795CB0}" presName="composite" presStyleCnt="0"/>
      <dgm:spPr/>
    </dgm:pt>
    <dgm:pt modelId="{7498BDAE-1392-4C7B-8194-1886A75B8FB5}" type="pres">
      <dgm:prSet presAssocID="{BE548D59-32FC-4F05-886A-8312E0795CB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CDF05F1-6085-4B7C-8FB2-8E9AC5525AD8}" type="pres">
      <dgm:prSet presAssocID="{BE548D59-32FC-4F05-886A-8312E0795CB0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028FE50F-B421-433E-BDC9-4370C48403A9}" srcId="{9CC7123A-D865-4ACF-BF8F-385C5E8ADCFE}" destId="{1B984857-5A6F-4FEA-9EF2-277923EB395C}" srcOrd="0" destOrd="0" parTransId="{A376B2FD-28E7-4A34-8BD1-32BA7A8F8F4D}" sibTransId="{DD4BC689-9F6B-4E9A-A374-EED5D6FE6E3E}"/>
    <dgm:cxn modelId="{DF916714-5336-464E-855B-666DA5550177}" srcId="{271C3D61-18DF-4EAA-AB8C-6680D22F6CF2}" destId="{D85B0B79-4BBF-49CA-B2D2-52822111EDAD}" srcOrd="2" destOrd="0" parTransId="{E620B26E-4737-432F-9849-2F52E10E414A}" sibTransId="{E28C7DD4-FAAA-4435-8970-F7DAAF93A738}"/>
    <dgm:cxn modelId="{707D4D19-AD61-4662-8003-998F0115529A}" srcId="{BE548D59-32FC-4F05-886A-8312E0795CB0}" destId="{63D48825-5E68-437E-80FB-FF6AD008B49C}" srcOrd="0" destOrd="0" parTransId="{A3B07ECA-0628-46EE-9510-BB3B4E9C7DBA}" sibTransId="{11AA2D4A-C4FA-4327-8D0C-530081FCA4B1}"/>
    <dgm:cxn modelId="{2C734B1F-DD5E-4C1A-A4E2-16CD54381B26}" type="presOf" srcId="{598898BA-3613-4560-8FDF-3FB6043176C8}" destId="{FCDF05F1-6085-4B7C-8FB2-8E9AC5525AD8}" srcOrd="0" destOrd="1" presId="urn:microsoft.com/office/officeart/2005/8/layout/hList1"/>
    <dgm:cxn modelId="{66589320-B433-4A9B-A178-204EAA39C11C}" srcId="{271C3D61-18DF-4EAA-AB8C-6680D22F6CF2}" destId="{BE548D59-32FC-4F05-886A-8312E0795CB0}" srcOrd="3" destOrd="0" parTransId="{A26DE147-64D4-4DBF-9FAE-3B589FD33765}" sibTransId="{48BCC02C-E5E3-4E32-8ACF-212F4453E3B5}"/>
    <dgm:cxn modelId="{A2A8B522-C58E-43A1-A247-5A7E5882B9D3}" srcId="{D85B0B79-4BBF-49CA-B2D2-52822111EDAD}" destId="{B896A490-2A2C-484C-A615-787E0D967089}" srcOrd="1" destOrd="0" parTransId="{251F9D39-A693-4B7F-902C-71DC52A32558}" sibTransId="{F2CE2399-422D-4DB8-9511-5ECECA6176F2}"/>
    <dgm:cxn modelId="{C32D4A2D-E37D-4BC3-AB6E-CA56569CECC4}" type="presOf" srcId="{9EF1154D-0275-4C1B-8463-8EF9BC1BD1D4}" destId="{CC4363B9-84E4-44D2-943B-2CC6F8CA95CB}" srcOrd="0" destOrd="2" presId="urn:microsoft.com/office/officeart/2005/8/layout/hList1"/>
    <dgm:cxn modelId="{41AE263D-AA9D-4DF5-A461-097283949585}" srcId="{FC1F0711-63C0-4F96-A3D9-499A0AB2838F}" destId="{0CDCB578-F55C-4DCD-8BFD-28C2D6B7CE45}" srcOrd="3" destOrd="0" parTransId="{B5D51986-B28F-4D23-BEF7-9867AAFB2621}" sibTransId="{A4519C88-C2E9-4569-900F-02AAFC414CB9}"/>
    <dgm:cxn modelId="{87A0CC6A-25F2-463D-89A2-68ECD73BC79B}" srcId="{271C3D61-18DF-4EAA-AB8C-6680D22F6CF2}" destId="{9CC7123A-D865-4ACF-BF8F-385C5E8ADCFE}" srcOrd="0" destOrd="0" parTransId="{758CCA63-1080-4A05-BA8F-0B81FCD60A0D}" sibTransId="{3243A395-1BD5-4E0A-87FC-B5D22056E636}"/>
    <dgm:cxn modelId="{6E4CE74A-0E0F-458B-BF86-767883579C72}" type="presOf" srcId="{9A95B25D-93D4-49C6-8E69-8819382001BC}" destId="{CC4363B9-84E4-44D2-943B-2CC6F8CA95CB}" srcOrd="0" destOrd="1" presId="urn:microsoft.com/office/officeart/2005/8/layout/hList1"/>
    <dgm:cxn modelId="{11C5676E-1B90-4C61-BBDE-E5E589D2B02D}" type="presOf" srcId="{ACF380AA-4CFD-48BB-A964-A8B6942BBCF4}" destId="{547ED329-5773-46CD-97DB-B8C3F006C59E}" srcOrd="0" destOrd="2" presId="urn:microsoft.com/office/officeart/2005/8/layout/hList1"/>
    <dgm:cxn modelId="{5FFADA73-5FFF-478C-883E-56E2309B6E7B}" type="presOf" srcId="{86F5E730-8C45-4E8A-8C9C-22BB2C8BA32C}" destId="{FCDF05F1-6085-4B7C-8FB2-8E9AC5525AD8}" srcOrd="0" destOrd="3" presId="urn:microsoft.com/office/officeart/2005/8/layout/hList1"/>
    <dgm:cxn modelId="{EBFA2177-434C-4D95-BAB3-FBE57E54F01E}" type="presOf" srcId="{2F9E3FCB-8A1D-48BF-B19B-19AB00F6C101}" destId="{48B7874E-7BA4-42AF-844B-9D0CCEF1B174}" srcOrd="0" destOrd="1" presId="urn:microsoft.com/office/officeart/2005/8/layout/hList1"/>
    <dgm:cxn modelId="{5D2B725A-8E93-487D-B079-B4AA19B19D8D}" srcId="{BE548D59-32FC-4F05-886A-8312E0795CB0}" destId="{598898BA-3613-4560-8FDF-3FB6043176C8}" srcOrd="1" destOrd="0" parTransId="{C8F20B92-0D0C-484F-B4EC-DB7044CA387C}" sibTransId="{EEA3721D-971B-494A-889F-D29A79A239EE}"/>
    <dgm:cxn modelId="{6EEE6B7D-5D51-41BC-95FE-0676423C616C}" type="presOf" srcId="{271C3D61-18DF-4EAA-AB8C-6680D22F6CF2}" destId="{BDE8A694-311E-44E8-B2D1-C83132B68E0E}" srcOrd="0" destOrd="0" presId="urn:microsoft.com/office/officeart/2005/8/layout/hList1"/>
    <dgm:cxn modelId="{FBD7CD7D-70E8-4643-91DC-778D5DBDD689}" type="presOf" srcId="{9CC7123A-D865-4ACF-BF8F-385C5E8ADCFE}" destId="{FD466D6C-555C-4C21-A47A-394F72CDC800}" srcOrd="0" destOrd="0" presId="urn:microsoft.com/office/officeart/2005/8/layout/hList1"/>
    <dgm:cxn modelId="{3309808B-4177-4E60-8696-2962FE519331}" srcId="{9CC7123A-D865-4ACF-BF8F-385C5E8ADCFE}" destId="{2F9E3FCB-8A1D-48BF-B19B-19AB00F6C101}" srcOrd="1" destOrd="0" parTransId="{75B07442-EE82-42A1-B032-E2F7D7A59F08}" sibTransId="{95C650CF-D086-4E70-B5AD-DE02639977A3}"/>
    <dgm:cxn modelId="{46F58091-1BDC-49DA-8103-0ED25D8F335A}" type="presOf" srcId="{1B984857-5A6F-4FEA-9EF2-277923EB395C}" destId="{48B7874E-7BA4-42AF-844B-9D0CCEF1B174}" srcOrd="0" destOrd="0" presId="urn:microsoft.com/office/officeart/2005/8/layout/hList1"/>
    <dgm:cxn modelId="{CEB7A298-238F-4C4E-95D5-C88AB557FB1C}" srcId="{BE548D59-32FC-4F05-886A-8312E0795CB0}" destId="{295D9999-AF5B-40F2-99CA-D0FCE9B23D4C}" srcOrd="2" destOrd="0" parTransId="{C486386D-6C66-4786-A82A-E52221960684}" sibTransId="{584FDC74-DE22-4334-A6D9-9DAC5FF0DD32}"/>
    <dgm:cxn modelId="{8D67D19C-6B50-4928-B20F-410D57159E06}" srcId="{BE548D59-32FC-4F05-886A-8312E0795CB0}" destId="{86F5E730-8C45-4E8A-8C9C-22BB2C8BA32C}" srcOrd="3" destOrd="0" parTransId="{E554542C-7CD3-4480-81AF-BC7C4A773F31}" sibTransId="{AA8C7E47-E72E-448B-BA1B-D9B8A51EE9AC}"/>
    <dgm:cxn modelId="{BFC4BCA0-4652-45D5-A4BE-43C3A3E2DC24}" srcId="{FC1F0711-63C0-4F96-A3D9-499A0AB2838F}" destId="{9EF1154D-0275-4C1B-8463-8EF9BC1BD1D4}" srcOrd="2" destOrd="0" parTransId="{BF006755-514B-49E7-96C1-B3D439064E9B}" sibTransId="{33C6D7F5-EB9E-4517-AC59-968560521AF4}"/>
    <dgm:cxn modelId="{051324A5-C352-4ED9-A481-1EF47092574F}" type="presOf" srcId="{1B08A37E-F221-474A-8DDC-4195D6BC7F1E}" destId="{FCDF05F1-6085-4B7C-8FB2-8E9AC5525AD8}" srcOrd="0" destOrd="4" presId="urn:microsoft.com/office/officeart/2005/8/layout/hList1"/>
    <dgm:cxn modelId="{C8E353A6-8202-4F70-A94B-C293A0EBBB5E}" type="presOf" srcId="{FC1F0711-63C0-4F96-A3D9-499A0AB2838F}" destId="{B1DE158F-7AA9-4A3D-B613-805EAC872ECE}" srcOrd="0" destOrd="0" presId="urn:microsoft.com/office/officeart/2005/8/layout/hList1"/>
    <dgm:cxn modelId="{612BC2B6-8AFF-4B07-BA5F-2141BF884F54}" type="presOf" srcId="{458B92D7-1C20-4E94-939B-FA76A302BA26}" destId="{547ED329-5773-46CD-97DB-B8C3F006C59E}" srcOrd="0" destOrd="0" presId="urn:microsoft.com/office/officeart/2005/8/layout/hList1"/>
    <dgm:cxn modelId="{D90956BA-78FF-4EDD-A03B-75230C14BEE5}" type="presOf" srcId="{0CDCB578-F55C-4DCD-8BFD-28C2D6B7CE45}" destId="{CC4363B9-84E4-44D2-943B-2CC6F8CA95CB}" srcOrd="0" destOrd="3" presId="urn:microsoft.com/office/officeart/2005/8/layout/hList1"/>
    <dgm:cxn modelId="{76DCECBC-F560-4CBE-BE83-7A256FBF4ECC}" type="presOf" srcId="{63D48825-5E68-437E-80FB-FF6AD008B49C}" destId="{FCDF05F1-6085-4B7C-8FB2-8E9AC5525AD8}" srcOrd="0" destOrd="0" presId="urn:microsoft.com/office/officeart/2005/8/layout/hList1"/>
    <dgm:cxn modelId="{05F853BD-8C7B-42B8-BB07-FAB9FE42C2D0}" type="presOf" srcId="{295D9999-AF5B-40F2-99CA-D0FCE9B23D4C}" destId="{FCDF05F1-6085-4B7C-8FB2-8E9AC5525AD8}" srcOrd="0" destOrd="2" presId="urn:microsoft.com/office/officeart/2005/8/layout/hList1"/>
    <dgm:cxn modelId="{A4A72EBF-0353-44DF-AFEB-CDB7D53ABFA0}" srcId="{FC1F0711-63C0-4F96-A3D9-499A0AB2838F}" destId="{9A95B25D-93D4-49C6-8E69-8819382001BC}" srcOrd="1" destOrd="0" parTransId="{DA3101E4-FD47-440D-A264-709E0C233F8D}" sibTransId="{3C8E3B7D-67BC-45A6-A381-6204CC01AE3E}"/>
    <dgm:cxn modelId="{B951E8C6-9EAA-4436-92C5-F560FEED742E}" type="presOf" srcId="{B896A490-2A2C-484C-A615-787E0D967089}" destId="{547ED329-5773-46CD-97DB-B8C3F006C59E}" srcOrd="0" destOrd="1" presId="urn:microsoft.com/office/officeart/2005/8/layout/hList1"/>
    <dgm:cxn modelId="{F58080C8-E4D8-4CA2-A0A0-6AB3871557D6}" srcId="{FC1F0711-63C0-4F96-A3D9-499A0AB2838F}" destId="{15C37144-08BE-42FC-80C1-2894046AE897}" srcOrd="0" destOrd="0" parTransId="{30549AF5-9E9F-4975-9473-426739C19DD6}" sibTransId="{7E155E7D-3286-4B1D-A957-7D73CF4498B2}"/>
    <dgm:cxn modelId="{E0BC61D0-F364-4B67-833E-692085DF1F5C}" type="presOf" srcId="{37AA3BBB-AB68-4AD8-A7EE-C7268FA42C5E}" destId="{48B7874E-7BA4-42AF-844B-9D0CCEF1B174}" srcOrd="0" destOrd="2" presId="urn:microsoft.com/office/officeart/2005/8/layout/hList1"/>
    <dgm:cxn modelId="{B0BEABD4-DA41-4BB5-90F2-0EE9BB4AB382}" srcId="{D85B0B79-4BBF-49CA-B2D2-52822111EDAD}" destId="{ACF380AA-4CFD-48BB-A964-A8B6942BBCF4}" srcOrd="2" destOrd="0" parTransId="{D1EFA70D-41B0-4E0A-99AE-8902F74DED0F}" sibTransId="{BF4E37DA-AF39-4D7B-A53A-A5EAD365EC7B}"/>
    <dgm:cxn modelId="{9BD1B8DA-FB88-4FFC-98BC-87DFFA3BAB2E}" type="presOf" srcId="{BE548D59-32FC-4F05-886A-8312E0795CB0}" destId="{7498BDAE-1392-4C7B-8194-1886A75B8FB5}" srcOrd="0" destOrd="0" presId="urn:microsoft.com/office/officeart/2005/8/layout/hList1"/>
    <dgm:cxn modelId="{873EBFE1-721B-494B-9214-DD0D1105C695}" srcId="{BE548D59-32FC-4F05-886A-8312E0795CB0}" destId="{1B08A37E-F221-474A-8DDC-4195D6BC7F1E}" srcOrd="4" destOrd="0" parTransId="{9841195C-9964-4FFF-AD54-B37FBB4F842E}" sibTransId="{4662A41F-CC34-4361-9243-47A7C22EF75B}"/>
    <dgm:cxn modelId="{AC4385ED-C563-43E1-A08C-4D3F9F430F65}" srcId="{D85B0B79-4BBF-49CA-B2D2-52822111EDAD}" destId="{458B92D7-1C20-4E94-939B-FA76A302BA26}" srcOrd="0" destOrd="0" parTransId="{E6F1D262-676A-4705-B70E-B51AC4423CD6}" sibTransId="{B6FA9EC4-9A19-4B8B-9C6D-0F90266264A8}"/>
    <dgm:cxn modelId="{116F6EF1-FD99-4114-BF67-1C1584DF1A4A}" type="presOf" srcId="{D85B0B79-4BBF-49CA-B2D2-52822111EDAD}" destId="{0E11763F-97B9-4437-9B46-39645D4D8CE3}" srcOrd="0" destOrd="0" presId="urn:microsoft.com/office/officeart/2005/8/layout/hList1"/>
    <dgm:cxn modelId="{113532FA-F14B-498B-B3DF-C4039A671D6C}" srcId="{9CC7123A-D865-4ACF-BF8F-385C5E8ADCFE}" destId="{37AA3BBB-AB68-4AD8-A7EE-C7268FA42C5E}" srcOrd="2" destOrd="0" parTransId="{7155F681-5353-409A-AE3D-E22B00A8B9F0}" sibTransId="{F357B2B5-0EEA-4E66-9D0E-592089ED5EE7}"/>
    <dgm:cxn modelId="{49975CFE-E9AF-433E-97C7-5613433C3BCF}" type="presOf" srcId="{15C37144-08BE-42FC-80C1-2894046AE897}" destId="{CC4363B9-84E4-44D2-943B-2CC6F8CA95CB}" srcOrd="0" destOrd="0" presId="urn:microsoft.com/office/officeart/2005/8/layout/hList1"/>
    <dgm:cxn modelId="{8F4474FF-9372-429D-BC84-576BB67C355B}" srcId="{271C3D61-18DF-4EAA-AB8C-6680D22F6CF2}" destId="{FC1F0711-63C0-4F96-A3D9-499A0AB2838F}" srcOrd="1" destOrd="0" parTransId="{B7802F29-EC9B-43A0-93D0-D6F48761AA53}" sibTransId="{A5546391-8681-4EE2-B489-A11253887CE8}"/>
    <dgm:cxn modelId="{3EEFBE34-ADEE-4BB8-BB8A-818254F5E7B5}" type="presParOf" srcId="{BDE8A694-311E-44E8-B2D1-C83132B68E0E}" destId="{1DD6634C-D063-4A44-876B-F0567C87D1B9}" srcOrd="0" destOrd="0" presId="urn:microsoft.com/office/officeart/2005/8/layout/hList1"/>
    <dgm:cxn modelId="{E1217F57-B5A1-4AA2-A4D1-84B7B495632A}" type="presParOf" srcId="{1DD6634C-D063-4A44-876B-F0567C87D1B9}" destId="{FD466D6C-555C-4C21-A47A-394F72CDC800}" srcOrd="0" destOrd="0" presId="urn:microsoft.com/office/officeart/2005/8/layout/hList1"/>
    <dgm:cxn modelId="{CC7C9005-173F-4CB8-B66E-F2D3E5D04D25}" type="presParOf" srcId="{1DD6634C-D063-4A44-876B-F0567C87D1B9}" destId="{48B7874E-7BA4-42AF-844B-9D0CCEF1B174}" srcOrd="1" destOrd="0" presId="urn:microsoft.com/office/officeart/2005/8/layout/hList1"/>
    <dgm:cxn modelId="{4A149B4E-D322-4CD6-8134-740D5ECB7001}" type="presParOf" srcId="{BDE8A694-311E-44E8-B2D1-C83132B68E0E}" destId="{ECB6F764-441D-45DE-81B9-737588A07765}" srcOrd="1" destOrd="0" presId="urn:microsoft.com/office/officeart/2005/8/layout/hList1"/>
    <dgm:cxn modelId="{5738BBA9-CC2B-46A1-972C-EE705E618DC7}" type="presParOf" srcId="{BDE8A694-311E-44E8-B2D1-C83132B68E0E}" destId="{BB44E65C-1F23-49C9-BAFC-868374C99287}" srcOrd="2" destOrd="0" presId="urn:microsoft.com/office/officeart/2005/8/layout/hList1"/>
    <dgm:cxn modelId="{A8442A82-C548-41C5-A580-26BBCAC7D792}" type="presParOf" srcId="{BB44E65C-1F23-49C9-BAFC-868374C99287}" destId="{B1DE158F-7AA9-4A3D-B613-805EAC872ECE}" srcOrd="0" destOrd="0" presId="urn:microsoft.com/office/officeart/2005/8/layout/hList1"/>
    <dgm:cxn modelId="{B1AFE617-99FB-4526-9B6C-F6311F475FC4}" type="presParOf" srcId="{BB44E65C-1F23-49C9-BAFC-868374C99287}" destId="{CC4363B9-84E4-44D2-943B-2CC6F8CA95CB}" srcOrd="1" destOrd="0" presId="urn:microsoft.com/office/officeart/2005/8/layout/hList1"/>
    <dgm:cxn modelId="{2C3A534D-B358-40D3-9573-A363B93F73BA}" type="presParOf" srcId="{BDE8A694-311E-44E8-B2D1-C83132B68E0E}" destId="{73555901-D325-461C-9740-EDC373D71FA0}" srcOrd="3" destOrd="0" presId="urn:microsoft.com/office/officeart/2005/8/layout/hList1"/>
    <dgm:cxn modelId="{A7807351-DE49-46F0-9690-1645A7714F28}" type="presParOf" srcId="{BDE8A694-311E-44E8-B2D1-C83132B68E0E}" destId="{86FCFFF1-F77A-4D64-8911-61359040B057}" srcOrd="4" destOrd="0" presId="urn:microsoft.com/office/officeart/2005/8/layout/hList1"/>
    <dgm:cxn modelId="{A620C5F5-3366-4B2B-A284-E9102602C6F7}" type="presParOf" srcId="{86FCFFF1-F77A-4D64-8911-61359040B057}" destId="{0E11763F-97B9-4437-9B46-39645D4D8CE3}" srcOrd="0" destOrd="0" presId="urn:microsoft.com/office/officeart/2005/8/layout/hList1"/>
    <dgm:cxn modelId="{57A487F6-A9C1-4CFC-9CCC-D09916CF6966}" type="presParOf" srcId="{86FCFFF1-F77A-4D64-8911-61359040B057}" destId="{547ED329-5773-46CD-97DB-B8C3F006C59E}" srcOrd="1" destOrd="0" presId="urn:microsoft.com/office/officeart/2005/8/layout/hList1"/>
    <dgm:cxn modelId="{96D992EB-6DC0-49E9-A4F6-3008B3725587}" type="presParOf" srcId="{BDE8A694-311E-44E8-B2D1-C83132B68E0E}" destId="{600F2842-ABB9-4888-A79C-4F25FA19077E}" srcOrd="5" destOrd="0" presId="urn:microsoft.com/office/officeart/2005/8/layout/hList1"/>
    <dgm:cxn modelId="{3C515852-55CD-43D7-BA35-878C4DC0C2F3}" type="presParOf" srcId="{BDE8A694-311E-44E8-B2D1-C83132B68E0E}" destId="{A763B21F-2C27-4C5D-AA33-0C0F2BD8E429}" srcOrd="6" destOrd="0" presId="urn:microsoft.com/office/officeart/2005/8/layout/hList1"/>
    <dgm:cxn modelId="{B850542A-0B4C-4AD1-9EBF-02226986B74F}" type="presParOf" srcId="{A763B21F-2C27-4C5D-AA33-0C0F2BD8E429}" destId="{7498BDAE-1392-4C7B-8194-1886A75B8FB5}" srcOrd="0" destOrd="0" presId="urn:microsoft.com/office/officeart/2005/8/layout/hList1"/>
    <dgm:cxn modelId="{358EBB88-DE2B-41B1-B54D-27A2D9DB2F59}" type="presParOf" srcId="{A763B21F-2C27-4C5D-AA33-0C0F2BD8E429}" destId="{FCDF05F1-6085-4B7C-8FB2-8E9AC5525A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BC39F7-08A2-4C27-9C55-C5E66F2CE3D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DC2927-E813-4F38-829D-AC289F274A95}">
      <dgm:prSet phldrT="[Texte]"/>
      <dgm:spPr/>
      <dgm:t>
        <a:bodyPr/>
        <a:lstStyle/>
        <a:p>
          <a:r>
            <a:rPr lang="fr-FR" dirty="0"/>
            <a:t>Projet GFBC au Cameroun (7 entreprises)</a:t>
          </a:r>
          <a:endParaRPr lang="en-US" dirty="0"/>
        </a:p>
      </dgm:t>
    </dgm:pt>
    <dgm:pt modelId="{2581352D-4A9F-49BF-8FA0-6B8D94273B36}" type="parTrans" cxnId="{9E283BC1-2D18-4696-8A9F-F7997FECECF6}">
      <dgm:prSet/>
      <dgm:spPr/>
      <dgm:t>
        <a:bodyPr/>
        <a:lstStyle/>
        <a:p>
          <a:endParaRPr lang="en-US"/>
        </a:p>
      </dgm:t>
    </dgm:pt>
    <dgm:pt modelId="{B34926B0-1ED4-4131-B320-D1512341A2D6}" type="sibTrans" cxnId="{9E283BC1-2D18-4696-8A9F-F7997FECECF6}">
      <dgm:prSet/>
      <dgm:spPr/>
      <dgm:t>
        <a:bodyPr/>
        <a:lstStyle/>
        <a:p>
          <a:endParaRPr lang="en-US"/>
        </a:p>
      </dgm:t>
    </dgm:pt>
    <dgm:pt modelId="{59E9C796-5CF9-4BB3-B374-FF96606052F8}">
      <dgm:prSet phldrT="[Texte]"/>
      <dgm:spPr/>
      <dgm:t>
        <a:bodyPr/>
        <a:lstStyle/>
        <a:p>
          <a:r>
            <a:rPr lang="fr-FR" dirty="0"/>
            <a:t>Financement FAO-FLEGT</a:t>
          </a:r>
          <a:endParaRPr lang="en-US" dirty="0"/>
        </a:p>
      </dgm:t>
    </dgm:pt>
    <dgm:pt modelId="{B51BDEFE-0068-496C-9171-F824A55582A5}" type="parTrans" cxnId="{50192EC2-D6AF-4C6E-A256-990E67E0BF84}">
      <dgm:prSet/>
      <dgm:spPr/>
      <dgm:t>
        <a:bodyPr/>
        <a:lstStyle/>
        <a:p>
          <a:endParaRPr lang="en-US"/>
        </a:p>
      </dgm:t>
    </dgm:pt>
    <dgm:pt modelId="{B7C691FF-1D59-4DA7-8976-319BE55A0600}" type="sibTrans" cxnId="{50192EC2-D6AF-4C6E-A256-990E67E0BF84}">
      <dgm:prSet/>
      <dgm:spPr/>
      <dgm:t>
        <a:bodyPr/>
        <a:lstStyle/>
        <a:p>
          <a:endParaRPr lang="en-US"/>
        </a:p>
      </dgm:t>
    </dgm:pt>
    <dgm:pt modelId="{82F973EA-4629-4F09-97E9-74E83DD99308}">
      <dgm:prSet/>
      <dgm:spPr/>
      <dgm:t>
        <a:bodyPr/>
        <a:lstStyle/>
        <a:p>
          <a:r>
            <a:rPr lang="fr-FR" dirty="0"/>
            <a:t>Entreprises concernées: Pallisco, CIFM, </a:t>
          </a:r>
          <a:r>
            <a:rPr lang="fr-FR" dirty="0" err="1"/>
            <a:t>Fipcam</a:t>
          </a:r>
          <a:r>
            <a:rPr lang="fr-FR" dirty="0"/>
            <a:t>, CFC du groupe </a:t>
          </a:r>
          <a:r>
            <a:rPr lang="fr-FR" dirty="0" err="1"/>
            <a:t>Wicwood</a:t>
          </a:r>
          <a:r>
            <a:rPr lang="fr-FR" dirty="0"/>
            <a:t>, </a:t>
          </a:r>
          <a:r>
            <a:rPr lang="fr-FR" dirty="0" err="1"/>
            <a:t>Gracovi</a:t>
          </a:r>
          <a:endParaRPr lang="fr-FR" dirty="0"/>
        </a:p>
      </dgm:t>
    </dgm:pt>
    <dgm:pt modelId="{8A5E1FAA-61F3-41D3-9518-538D0D520E37}" type="parTrans" cxnId="{E898F87A-D5AA-4A36-8688-F0684CBDB6A7}">
      <dgm:prSet/>
      <dgm:spPr/>
      <dgm:t>
        <a:bodyPr/>
        <a:lstStyle/>
        <a:p>
          <a:endParaRPr lang="en-US"/>
        </a:p>
      </dgm:t>
    </dgm:pt>
    <dgm:pt modelId="{50536B64-8B05-47F4-B1E6-6420F867C2C6}" type="sibTrans" cxnId="{E898F87A-D5AA-4A36-8688-F0684CBDB6A7}">
      <dgm:prSet/>
      <dgm:spPr/>
      <dgm:t>
        <a:bodyPr/>
        <a:lstStyle/>
        <a:p>
          <a:endParaRPr lang="en-US"/>
        </a:p>
      </dgm:t>
    </dgm:pt>
    <dgm:pt modelId="{A2D98000-F2C1-47AB-808E-72EE4E5AAAB1}">
      <dgm:prSet/>
      <dgm:spPr/>
      <dgm:t>
        <a:bodyPr/>
        <a:lstStyle/>
        <a:p>
          <a:r>
            <a:rPr lang="fr-FR" dirty="0"/>
            <a:t>Pilotage: GFBC: syndicat patronale de la filière bois</a:t>
          </a:r>
        </a:p>
      </dgm:t>
    </dgm:pt>
    <dgm:pt modelId="{CC277B59-CF4E-4E20-9CC3-44202ADD35B1}" type="parTrans" cxnId="{65B32C8A-E2DE-416F-A1E2-AD6044A66AD9}">
      <dgm:prSet/>
      <dgm:spPr/>
      <dgm:t>
        <a:bodyPr/>
        <a:lstStyle/>
        <a:p>
          <a:endParaRPr lang="en-US"/>
        </a:p>
      </dgm:t>
    </dgm:pt>
    <dgm:pt modelId="{CCB3DAAB-E2EF-40D1-9164-8422F3C57CDB}" type="sibTrans" cxnId="{65B32C8A-E2DE-416F-A1E2-AD6044A66AD9}">
      <dgm:prSet/>
      <dgm:spPr/>
      <dgm:t>
        <a:bodyPr/>
        <a:lstStyle/>
        <a:p>
          <a:endParaRPr lang="en-US"/>
        </a:p>
      </dgm:t>
    </dgm:pt>
    <dgm:pt modelId="{84870870-0540-4DEE-A472-5A9BAE404643}">
      <dgm:prSet/>
      <dgm:spPr/>
      <dgm:t>
        <a:bodyPr/>
        <a:lstStyle/>
        <a:p>
          <a:r>
            <a:rPr lang="fr-FR" dirty="0"/>
            <a:t>Objectif : diligence raisonnée</a:t>
          </a:r>
        </a:p>
      </dgm:t>
    </dgm:pt>
    <dgm:pt modelId="{E834A924-0A53-42A1-AC59-F50DF237FDD0}" type="parTrans" cxnId="{CF95C563-17F4-4ED1-B324-315F6536384D}">
      <dgm:prSet/>
      <dgm:spPr/>
      <dgm:t>
        <a:bodyPr/>
        <a:lstStyle/>
        <a:p>
          <a:endParaRPr lang="en-US"/>
        </a:p>
      </dgm:t>
    </dgm:pt>
    <dgm:pt modelId="{996F3DCA-560F-41BF-82CC-719789735260}" type="sibTrans" cxnId="{CF95C563-17F4-4ED1-B324-315F6536384D}">
      <dgm:prSet/>
      <dgm:spPr/>
      <dgm:t>
        <a:bodyPr/>
        <a:lstStyle/>
        <a:p>
          <a:endParaRPr lang="en-US"/>
        </a:p>
      </dgm:t>
    </dgm:pt>
    <dgm:pt modelId="{DCBDAF41-E716-4EB0-A648-2651096E52D7}">
      <dgm:prSet/>
      <dgm:spPr/>
      <dgm:t>
        <a:bodyPr/>
        <a:lstStyle/>
        <a:p>
          <a:r>
            <a:rPr lang="fr-FR" dirty="0"/>
            <a:t>Durée : 2 phases d’un 1 an chacune</a:t>
          </a:r>
        </a:p>
      </dgm:t>
    </dgm:pt>
    <dgm:pt modelId="{FD4409D8-3319-4360-88AC-62B68B8DE5BF}" type="parTrans" cxnId="{8E8BB4E3-A2BA-478E-8D47-1E3402EF9D06}">
      <dgm:prSet/>
      <dgm:spPr/>
      <dgm:t>
        <a:bodyPr/>
        <a:lstStyle/>
        <a:p>
          <a:endParaRPr lang="en-US"/>
        </a:p>
      </dgm:t>
    </dgm:pt>
    <dgm:pt modelId="{E8041778-620A-49F8-A673-AE7F8AA830F3}" type="sibTrans" cxnId="{8E8BB4E3-A2BA-478E-8D47-1E3402EF9D06}">
      <dgm:prSet/>
      <dgm:spPr/>
      <dgm:t>
        <a:bodyPr/>
        <a:lstStyle/>
        <a:p>
          <a:endParaRPr lang="en-US"/>
        </a:p>
      </dgm:t>
    </dgm:pt>
    <dgm:pt modelId="{32E3855C-3773-48BC-93C8-8FB12CDAFA64}">
      <dgm:prSet/>
      <dgm:spPr/>
      <dgm:t>
        <a:bodyPr/>
        <a:lstStyle/>
        <a:p>
          <a:r>
            <a:rPr lang="fr-FR" dirty="0"/>
            <a:t>Résultat : une interface publique alimentée de manière automatique pour tracer le bois issue des forêts des entreprises participantes</a:t>
          </a:r>
        </a:p>
      </dgm:t>
    </dgm:pt>
    <dgm:pt modelId="{1403A32B-14DD-40A0-BC52-6E8982FFFD2D}" type="parTrans" cxnId="{671FEE36-DE0E-49E4-9605-15A6198DAEF7}">
      <dgm:prSet/>
      <dgm:spPr/>
      <dgm:t>
        <a:bodyPr/>
        <a:lstStyle/>
        <a:p>
          <a:endParaRPr lang="en-US"/>
        </a:p>
      </dgm:t>
    </dgm:pt>
    <dgm:pt modelId="{C056E0D4-DBCD-4DFF-8515-99825244C422}" type="sibTrans" cxnId="{671FEE36-DE0E-49E4-9605-15A6198DAEF7}">
      <dgm:prSet/>
      <dgm:spPr/>
      <dgm:t>
        <a:bodyPr/>
        <a:lstStyle/>
        <a:p>
          <a:endParaRPr lang="en-US"/>
        </a:p>
      </dgm:t>
    </dgm:pt>
    <dgm:pt modelId="{F5BBCC98-9938-421C-8553-AC3A976310D9}">
      <dgm:prSet/>
      <dgm:spPr/>
      <dgm:t>
        <a:bodyPr/>
        <a:lstStyle/>
        <a:p>
          <a:r>
            <a:rPr lang="fr-FR" dirty="0"/>
            <a:t>Projet </a:t>
          </a:r>
          <a:r>
            <a:rPr lang="fr-FR" dirty="0" err="1"/>
            <a:t>Gabontracks</a:t>
          </a:r>
          <a:r>
            <a:rPr lang="fr-FR" dirty="0"/>
            <a:t> (16 entreprises)</a:t>
          </a:r>
        </a:p>
      </dgm:t>
    </dgm:pt>
    <dgm:pt modelId="{1E14DFFA-AC45-4009-A2F9-0207CA23F5BF}" type="parTrans" cxnId="{903FACC4-4E71-4F5F-98C8-8977B1DAF8A3}">
      <dgm:prSet/>
      <dgm:spPr/>
      <dgm:t>
        <a:bodyPr/>
        <a:lstStyle/>
        <a:p>
          <a:endParaRPr lang="en-US"/>
        </a:p>
      </dgm:t>
    </dgm:pt>
    <dgm:pt modelId="{7378BF52-E7A7-4195-A65B-A0670DD79378}" type="sibTrans" cxnId="{903FACC4-4E71-4F5F-98C8-8977B1DAF8A3}">
      <dgm:prSet/>
      <dgm:spPr/>
      <dgm:t>
        <a:bodyPr/>
        <a:lstStyle/>
        <a:p>
          <a:endParaRPr lang="en-US"/>
        </a:p>
      </dgm:t>
    </dgm:pt>
    <dgm:pt modelId="{D5D9FDCB-B3E7-479A-8DD5-28A0298437A9}">
      <dgm:prSet/>
      <dgm:spPr/>
      <dgm:t>
        <a:bodyPr/>
        <a:lstStyle/>
        <a:p>
          <a:r>
            <a:rPr lang="fr-FR" dirty="0"/>
            <a:t>Financement AFD</a:t>
          </a:r>
        </a:p>
      </dgm:t>
    </dgm:pt>
    <dgm:pt modelId="{9AB7C80B-5ABB-4DCB-B822-F1FE2C18C96A}" type="parTrans" cxnId="{F9FD945D-785E-459B-9CAE-312A3AD394A0}">
      <dgm:prSet/>
      <dgm:spPr/>
      <dgm:t>
        <a:bodyPr/>
        <a:lstStyle/>
        <a:p>
          <a:endParaRPr lang="en-US"/>
        </a:p>
      </dgm:t>
    </dgm:pt>
    <dgm:pt modelId="{BF49DA79-568B-4085-BCB5-CF7A001136C9}" type="sibTrans" cxnId="{F9FD945D-785E-459B-9CAE-312A3AD394A0}">
      <dgm:prSet/>
      <dgm:spPr/>
      <dgm:t>
        <a:bodyPr/>
        <a:lstStyle/>
        <a:p>
          <a:endParaRPr lang="en-US"/>
        </a:p>
      </dgm:t>
    </dgm:pt>
    <dgm:pt modelId="{1267F0C8-A408-46CC-9701-7E4AFF2D123B}">
      <dgm:prSet/>
      <dgm:spPr/>
      <dgm:t>
        <a:bodyPr/>
        <a:lstStyle/>
        <a:p>
          <a:r>
            <a:rPr lang="fr-FR" dirty="0"/>
            <a:t>Entreprise concernées: toutes les entreprises du groupement plus SEEF</a:t>
          </a:r>
        </a:p>
      </dgm:t>
    </dgm:pt>
    <dgm:pt modelId="{C216621B-A681-4437-9C3F-4D0A20294979}" type="parTrans" cxnId="{FAEB837F-B9B0-4451-B031-E32B797AC012}">
      <dgm:prSet/>
      <dgm:spPr/>
      <dgm:t>
        <a:bodyPr/>
        <a:lstStyle/>
        <a:p>
          <a:endParaRPr lang="en-US"/>
        </a:p>
      </dgm:t>
    </dgm:pt>
    <dgm:pt modelId="{7B54DEB1-277F-43B0-8762-3B065BE477A0}" type="sibTrans" cxnId="{FAEB837F-B9B0-4451-B031-E32B797AC012}">
      <dgm:prSet/>
      <dgm:spPr/>
      <dgm:t>
        <a:bodyPr/>
        <a:lstStyle/>
        <a:p>
          <a:endParaRPr lang="en-US"/>
        </a:p>
      </dgm:t>
    </dgm:pt>
    <dgm:pt modelId="{B943607C-6618-4AFF-9B77-92FAA69C3B72}">
      <dgm:prSet/>
      <dgm:spPr/>
      <dgm:t>
        <a:bodyPr/>
        <a:lstStyle/>
        <a:p>
          <a:r>
            <a:rPr lang="fr-FR" dirty="0"/>
            <a:t>Objectif, traçabilité et légalité</a:t>
          </a:r>
        </a:p>
      </dgm:t>
    </dgm:pt>
    <dgm:pt modelId="{0C242E35-48CF-47F1-8A99-6BFEA01ABFF1}" type="parTrans" cxnId="{8AFC96B2-2EFA-4DE9-BCC4-A0E914B70C5A}">
      <dgm:prSet/>
      <dgm:spPr/>
      <dgm:t>
        <a:bodyPr/>
        <a:lstStyle/>
        <a:p>
          <a:endParaRPr lang="en-US"/>
        </a:p>
      </dgm:t>
    </dgm:pt>
    <dgm:pt modelId="{D6D529F6-9B40-4B13-93FF-CAED131CC33D}" type="sibTrans" cxnId="{8AFC96B2-2EFA-4DE9-BCC4-A0E914B70C5A}">
      <dgm:prSet/>
      <dgm:spPr/>
      <dgm:t>
        <a:bodyPr/>
        <a:lstStyle/>
        <a:p>
          <a:endParaRPr lang="en-US"/>
        </a:p>
      </dgm:t>
    </dgm:pt>
    <dgm:pt modelId="{19989977-C700-4952-A823-9A18A1945C9C}">
      <dgm:prSet/>
      <dgm:spPr/>
      <dgm:t>
        <a:bodyPr/>
        <a:lstStyle/>
        <a:p>
          <a:r>
            <a:rPr lang="fr-FR" dirty="0"/>
            <a:t>Durée 9 mois</a:t>
          </a:r>
        </a:p>
      </dgm:t>
    </dgm:pt>
    <dgm:pt modelId="{32F13EA4-23F1-437C-8118-2203C8B8BCC5}" type="parTrans" cxnId="{C4087E7C-0982-4EDE-8A8C-711B9094928E}">
      <dgm:prSet/>
      <dgm:spPr/>
      <dgm:t>
        <a:bodyPr/>
        <a:lstStyle/>
        <a:p>
          <a:endParaRPr lang="en-US"/>
        </a:p>
      </dgm:t>
    </dgm:pt>
    <dgm:pt modelId="{513E4EE9-9261-4CE2-AB92-EEEAA89BF560}" type="sibTrans" cxnId="{C4087E7C-0982-4EDE-8A8C-711B9094928E}">
      <dgm:prSet/>
      <dgm:spPr/>
      <dgm:t>
        <a:bodyPr/>
        <a:lstStyle/>
        <a:p>
          <a:endParaRPr lang="en-US"/>
        </a:p>
      </dgm:t>
    </dgm:pt>
    <dgm:pt modelId="{E67BCF1D-964D-4CAF-8615-44BF449DC6D3}">
      <dgm:prSet/>
      <dgm:spPr/>
      <dgm:t>
        <a:bodyPr/>
        <a:lstStyle/>
        <a:p>
          <a:r>
            <a:rPr lang="fr-FR" dirty="0"/>
            <a:t>En cours d’exécution depuis le 10 février 2020</a:t>
          </a:r>
        </a:p>
      </dgm:t>
    </dgm:pt>
    <dgm:pt modelId="{FAB50C80-A8F2-4C98-BA5A-14C5371EB26A}" type="parTrans" cxnId="{7FE70E6A-B530-434F-9F09-5D327105D301}">
      <dgm:prSet/>
      <dgm:spPr/>
      <dgm:t>
        <a:bodyPr/>
        <a:lstStyle/>
        <a:p>
          <a:endParaRPr lang="en-US"/>
        </a:p>
      </dgm:t>
    </dgm:pt>
    <dgm:pt modelId="{6CBD73D4-E534-467C-AFB3-39AF5363C0B2}" type="sibTrans" cxnId="{7FE70E6A-B530-434F-9F09-5D327105D301}">
      <dgm:prSet/>
      <dgm:spPr/>
      <dgm:t>
        <a:bodyPr/>
        <a:lstStyle/>
        <a:p>
          <a:endParaRPr lang="en-US"/>
        </a:p>
      </dgm:t>
    </dgm:pt>
    <dgm:pt modelId="{36ED8F54-4E0F-4F2D-8C2E-6418BB671680}" type="pres">
      <dgm:prSet presAssocID="{9CBC39F7-08A2-4C27-9C55-C5E66F2CE3D7}" presName="linearFlow" presStyleCnt="0">
        <dgm:presLayoutVars>
          <dgm:dir/>
          <dgm:animLvl val="lvl"/>
          <dgm:resizeHandles/>
        </dgm:presLayoutVars>
      </dgm:prSet>
      <dgm:spPr/>
    </dgm:pt>
    <dgm:pt modelId="{0C0272DA-9ACE-4625-B42A-0107DF2AE6CA}" type="pres">
      <dgm:prSet presAssocID="{E2DC2927-E813-4F38-829D-AC289F274A95}" presName="compositeNode" presStyleCnt="0">
        <dgm:presLayoutVars>
          <dgm:bulletEnabled val="1"/>
        </dgm:presLayoutVars>
      </dgm:prSet>
      <dgm:spPr/>
    </dgm:pt>
    <dgm:pt modelId="{AFA8B925-B1FF-4784-BB2C-C54B20AF1CE1}" type="pres">
      <dgm:prSet presAssocID="{E2DC2927-E813-4F38-829D-AC289F274A95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6C9E27E6-9239-4C24-81F6-BC62F4142F96}" type="pres">
      <dgm:prSet presAssocID="{E2DC2927-E813-4F38-829D-AC289F274A95}" presName="childNode" presStyleLbl="node1" presStyleIdx="0" presStyleCnt="2">
        <dgm:presLayoutVars>
          <dgm:bulletEnabled val="1"/>
        </dgm:presLayoutVars>
      </dgm:prSet>
      <dgm:spPr/>
    </dgm:pt>
    <dgm:pt modelId="{8CC7AFD7-92ED-4F47-BC56-41356BD8CBEE}" type="pres">
      <dgm:prSet presAssocID="{E2DC2927-E813-4F38-829D-AC289F274A95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3D584695-DF72-4BF5-94B1-C6CE5201ABD2}" type="pres">
      <dgm:prSet presAssocID="{B34926B0-1ED4-4131-B320-D1512341A2D6}" presName="sibTrans" presStyleCnt="0"/>
      <dgm:spPr/>
    </dgm:pt>
    <dgm:pt modelId="{4E363B79-E1F9-45B4-82A6-946BDE9FC322}" type="pres">
      <dgm:prSet presAssocID="{F5BBCC98-9938-421C-8553-AC3A976310D9}" presName="compositeNode" presStyleCnt="0">
        <dgm:presLayoutVars>
          <dgm:bulletEnabled val="1"/>
        </dgm:presLayoutVars>
      </dgm:prSet>
      <dgm:spPr/>
    </dgm:pt>
    <dgm:pt modelId="{5E898698-C211-455A-9E7A-0F06FB3866FD}" type="pres">
      <dgm:prSet presAssocID="{F5BBCC98-9938-421C-8553-AC3A976310D9}" presName="imag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C807AC68-86FA-4380-AEA4-CDB0A9B06312}" type="pres">
      <dgm:prSet presAssocID="{F5BBCC98-9938-421C-8553-AC3A976310D9}" presName="childNode" presStyleLbl="node1" presStyleIdx="1" presStyleCnt="2">
        <dgm:presLayoutVars>
          <dgm:bulletEnabled val="1"/>
        </dgm:presLayoutVars>
      </dgm:prSet>
      <dgm:spPr/>
    </dgm:pt>
    <dgm:pt modelId="{6D693548-270F-4972-8233-963CA217D2F6}" type="pres">
      <dgm:prSet presAssocID="{F5BBCC98-9938-421C-8553-AC3A976310D9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CCE7270D-2365-442F-9559-55B7541E8131}" type="presOf" srcId="{F5BBCC98-9938-421C-8553-AC3A976310D9}" destId="{6D693548-270F-4972-8233-963CA217D2F6}" srcOrd="0" destOrd="0" presId="urn:microsoft.com/office/officeart/2005/8/layout/hList2"/>
    <dgm:cxn modelId="{247F8236-0991-468A-8DFB-13F99533AFCC}" type="presOf" srcId="{B943607C-6618-4AFF-9B77-92FAA69C3B72}" destId="{C807AC68-86FA-4380-AEA4-CDB0A9B06312}" srcOrd="0" destOrd="2" presId="urn:microsoft.com/office/officeart/2005/8/layout/hList2"/>
    <dgm:cxn modelId="{671FEE36-DE0E-49E4-9605-15A6198DAEF7}" srcId="{E2DC2927-E813-4F38-829D-AC289F274A95}" destId="{32E3855C-3773-48BC-93C8-8FB12CDAFA64}" srcOrd="5" destOrd="0" parTransId="{1403A32B-14DD-40A0-BC52-6E8982FFFD2D}" sibTransId="{C056E0D4-DBCD-4DFF-8515-99825244C422}"/>
    <dgm:cxn modelId="{F5413F3C-F6A1-4B5E-ABAB-11F21952CFED}" type="presOf" srcId="{82F973EA-4629-4F09-97E9-74E83DD99308}" destId="{6C9E27E6-9239-4C24-81F6-BC62F4142F96}" srcOrd="0" destOrd="1" presId="urn:microsoft.com/office/officeart/2005/8/layout/hList2"/>
    <dgm:cxn modelId="{F9FD945D-785E-459B-9CAE-312A3AD394A0}" srcId="{F5BBCC98-9938-421C-8553-AC3A976310D9}" destId="{D5D9FDCB-B3E7-479A-8DD5-28A0298437A9}" srcOrd="0" destOrd="0" parTransId="{9AB7C80B-5ABB-4DCB-B822-F1FE2C18C96A}" sibTransId="{BF49DA79-568B-4085-BCB5-CF7A001136C9}"/>
    <dgm:cxn modelId="{E6A34762-0C71-4201-BE3D-FA19DE68F239}" type="presOf" srcId="{E2DC2927-E813-4F38-829D-AC289F274A95}" destId="{8CC7AFD7-92ED-4F47-BC56-41356BD8CBEE}" srcOrd="0" destOrd="0" presId="urn:microsoft.com/office/officeart/2005/8/layout/hList2"/>
    <dgm:cxn modelId="{CF95C563-17F4-4ED1-B324-315F6536384D}" srcId="{E2DC2927-E813-4F38-829D-AC289F274A95}" destId="{84870870-0540-4DEE-A472-5A9BAE404643}" srcOrd="3" destOrd="0" parTransId="{E834A924-0A53-42A1-AC59-F50DF237FDD0}" sibTransId="{996F3DCA-560F-41BF-82CC-719789735260}"/>
    <dgm:cxn modelId="{7FE70E6A-B530-434F-9F09-5D327105D301}" srcId="{F5BBCC98-9938-421C-8553-AC3A976310D9}" destId="{E67BCF1D-964D-4CAF-8615-44BF449DC6D3}" srcOrd="4" destOrd="0" parTransId="{FAB50C80-A8F2-4C98-BA5A-14C5371EB26A}" sibTransId="{6CBD73D4-E534-467C-AFB3-39AF5363C0B2}"/>
    <dgm:cxn modelId="{E898F87A-D5AA-4A36-8688-F0684CBDB6A7}" srcId="{E2DC2927-E813-4F38-829D-AC289F274A95}" destId="{82F973EA-4629-4F09-97E9-74E83DD99308}" srcOrd="1" destOrd="0" parTransId="{8A5E1FAA-61F3-41D3-9518-538D0D520E37}" sibTransId="{50536B64-8B05-47F4-B1E6-6420F867C2C6}"/>
    <dgm:cxn modelId="{C4087E7C-0982-4EDE-8A8C-711B9094928E}" srcId="{F5BBCC98-9938-421C-8553-AC3A976310D9}" destId="{19989977-C700-4952-A823-9A18A1945C9C}" srcOrd="3" destOrd="0" parTransId="{32F13EA4-23F1-437C-8118-2203C8B8BCC5}" sibTransId="{513E4EE9-9261-4CE2-AB92-EEEAA89BF560}"/>
    <dgm:cxn modelId="{FAEB837F-B9B0-4451-B031-E32B797AC012}" srcId="{F5BBCC98-9938-421C-8553-AC3A976310D9}" destId="{1267F0C8-A408-46CC-9701-7E4AFF2D123B}" srcOrd="1" destOrd="0" parTransId="{C216621B-A681-4437-9C3F-4D0A20294979}" sibTransId="{7B54DEB1-277F-43B0-8762-3B065BE477A0}"/>
    <dgm:cxn modelId="{C390DB84-7268-427B-9AAA-111D249ED8D2}" type="presOf" srcId="{19989977-C700-4952-A823-9A18A1945C9C}" destId="{C807AC68-86FA-4380-AEA4-CDB0A9B06312}" srcOrd="0" destOrd="3" presId="urn:microsoft.com/office/officeart/2005/8/layout/hList2"/>
    <dgm:cxn modelId="{65B32C8A-E2DE-416F-A1E2-AD6044A66AD9}" srcId="{E2DC2927-E813-4F38-829D-AC289F274A95}" destId="{A2D98000-F2C1-47AB-808E-72EE4E5AAAB1}" srcOrd="2" destOrd="0" parTransId="{CC277B59-CF4E-4E20-9CC3-44202ADD35B1}" sibTransId="{CCB3DAAB-E2EF-40D1-9164-8422F3C57CDB}"/>
    <dgm:cxn modelId="{72197390-7186-4C94-849A-432B38BC3F2F}" type="presOf" srcId="{D5D9FDCB-B3E7-479A-8DD5-28A0298437A9}" destId="{C807AC68-86FA-4380-AEA4-CDB0A9B06312}" srcOrd="0" destOrd="0" presId="urn:microsoft.com/office/officeart/2005/8/layout/hList2"/>
    <dgm:cxn modelId="{434C45AD-4A8B-4E53-8443-A9C3A6EAF5DB}" type="presOf" srcId="{1267F0C8-A408-46CC-9701-7E4AFF2D123B}" destId="{C807AC68-86FA-4380-AEA4-CDB0A9B06312}" srcOrd="0" destOrd="1" presId="urn:microsoft.com/office/officeart/2005/8/layout/hList2"/>
    <dgm:cxn modelId="{8AFC96B2-2EFA-4DE9-BCC4-A0E914B70C5A}" srcId="{F5BBCC98-9938-421C-8553-AC3A976310D9}" destId="{B943607C-6618-4AFF-9B77-92FAA69C3B72}" srcOrd="2" destOrd="0" parTransId="{0C242E35-48CF-47F1-8A99-6BFEA01ABFF1}" sibTransId="{D6D529F6-9B40-4B13-93FF-CAED131CC33D}"/>
    <dgm:cxn modelId="{9E283BC1-2D18-4696-8A9F-F7997FECECF6}" srcId="{9CBC39F7-08A2-4C27-9C55-C5E66F2CE3D7}" destId="{E2DC2927-E813-4F38-829D-AC289F274A95}" srcOrd="0" destOrd="0" parTransId="{2581352D-4A9F-49BF-8FA0-6B8D94273B36}" sibTransId="{B34926B0-1ED4-4131-B320-D1512341A2D6}"/>
    <dgm:cxn modelId="{50192EC2-D6AF-4C6E-A256-990E67E0BF84}" srcId="{E2DC2927-E813-4F38-829D-AC289F274A95}" destId="{59E9C796-5CF9-4BB3-B374-FF96606052F8}" srcOrd="0" destOrd="0" parTransId="{B51BDEFE-0068-496C-9171-F824A55582A5}" sibTransId="{B7C691FF-1D59-4DA7-8976-319BE55A0600}"/>
    <dgm:cxn modelId="{903FACC4-4E71-4F5F-98C8-8977B1DAF8A3}" srcId="{9CBC39F7-08A2-4C27-9C55-C5E66F2CE3D7}" destId="{F5BBCC98-9938-421C-8553-AC3A976310D9}" srcOrd="1" destOrd="0" parTransId="{1E14DFFA-AC45-4009-A2F9-0207CA23F5BF}" sibTransId="{7378BF52-E7A7-4195-A65B-A0670DD79378}"/>
    <dgm:cxn modelId="{47B6AFD7-3523-45E7-BC39-CC7833CCBF52}" type="presOf" srcId="{E67BCF1D-964D-4CAF-8615-44BF449DC6D3}" destId="{C807AC68-86FA-4380-AEA4-CDB0A9B06312}" srcOrd="0" destOrd="4" presId="urn:microsoft.com/office/officeart/2005/8/layout/hList2"/>
    <dgm:cxn modelId="{8E8BB4E3-A2BA-478E-8D47-1E3402EF9D06}" srcId="{E2DC2927-E813-4F38-829D-AC289F274A95}" destId="{DCBDAF41-E716-4EB0-A648-2651096E52D7}" srcOrd="4" destOrd="0" parTransId="{FD4409D8-3319-4360-88AC-62B68B8DE5BF}" sibTransId="{E8041778-620A-49F8-A673-AE7F8AA830F3}"/>
    <dgm:cxn modelId="{B92A82E8-8D0C-4ED9-860A-323384ED7141}" type="presOf" srcId="{9CBC39F7-08A2-4C27-9C55-C5E66F2CE3D7}" destId="{36ED8F54-4E0F-4F2D-8C2E-6418BB671680}" srcOrd="0" destOrd="0" presId="urn:microsoft.com/office/officeart/2005/8/layout/hList2"/>
    <dgm:cxn modelId="{09EA3BE9-24C2-4DE4-901D-FCCE3ED2B69B}" type="presOf" srcId="{A2D98000-F2C1-47AB-808E-72EE4E5AAAB1}" destId="{6C9E27E6-9239-4C24-81F6-BC62F4142F96}" srcOrd="0" destOrd="2" presId="urn:microsoft.com/office/officeart/2005/8/layout/hList2"/>
    <dgm:cxn modelId="{12D9D3EE-1393-4B7B-B7DD-C34973C703F7}" type="presOf" srcId="{59E9C796-5CF9-4BB3-B374-FF96606052F8}" destId="{6C9E27E6-9239-4C24-81F6-BC62F4142F96}" srcOrd="0" destOrd="0" presId="urn:microsoft.com/office/officeart/2005/8/layout/hList2"/>
    <dgm:cxn modelId="{A66784EF-303C-41D9-A587-640D819C020C}" type="presOf" srcId="{32E3855C-3773-48BC-93C8-8FB12CDAFA64}" destId="{6C9E27E6-9239-4C24-81F6-BC62F4142F96}" srcOrd="0" destOrd="5" presId="urn:microsoft.com/office/officeart/2005/8/layout/hList2"/>
    <dgm:cxn modelId="{CCA584F6-25A3-4A4F-A3E1-B870CB87104A}" type="presOf" srcId="{84870870-0540-4DEE-A472-5A9BAE404643}" destId="{6C9E27E6-9239-4C24-81F6-BC62F4142F96}" srcOrd="0" destOrd="3" presId="urn:microsoft.com/office/officeart/2005/8/layout/hList2"/>
    <dgm:cxn modelId="{3749FBFF-D4BE-48C3-B467-B7E8A090E9FE}" type="presOf" srcId="{DCBDAF41-E716-4EB0-A648-2651096E52D7}" destId="{6C9E27E6-9239-4C24-81F6-BC62F4142F96}" srcOrd="0" destOrd="4" presId="urn:microsoft.com/office/officeart/2005/8/layout/hList2"/>
    <dgm:cxn modelId="{DD98994E-6168-4530-98CB-ECDA3BF2EE2E}" type="presParOf" srcId="{36ED8F54-4E0F-4F2D-8C2E-6418BB671680}" destId="{0C0272DA-9ACE-4625-B42A-0107DF2AE6CA}" srcOrd="0" destOrd="0" presId="urn:microsoft.com/office/officeart/2005/8/layout/hList2"/>
    <dgm:cxn modelId="{CBABA85A-13E0-4828-8D06-EE9007B7CCAD}" type="presParOf" srcId="{0C0272DA-9ACE-4625-B42A-0107DF2AE6CA}" destId="{AFA8B925-B1FF-4784-BB2C-C54B20AF1CE1}" srcOrd="0" destOrd="0" presId="urn:microsoft.com/office/officeart/2005/8/layout/hList2"/>
    <dgm:cxn modelId="{D5B66FBC-F5AB-4C53-8CA2-E839090F86BA}" type="presParOf" srcId="{0C0272DA-9ACE-4625-B42A-0107DF2AE6CA}" destId="{6C9E27E6-9239-4C24-81F6-BC62F4142F96}" srcOrd="1" destOrd="0" presId="urn:microsoft.com/office/officeart/2005/8/layout/hList2"/>
    <dgm:cxn modelId="{CF3EB9DF-283E-4EFE-8F58-8D00252D4C90}" type="presParOf" srcId="{0C0272DA-9ACE-4625-B42A-0107DF2AE6CA}" destId="{8CC7AFD7-92ED-4F47-BC56-41356BD8CBEE}" srcOrd="2" destOrd="0" presId="urn:microsoft.com/office/officeart/2005/8/layout/hList2"/>
    <dgm:cxn modelId="{A10CF9A4-8AE9-4876-BBFB-026BFB04CBDE}" type="presParOf" srcId="{36ED8F54-4E0F-4F2D-8C2E-6418BB671680}" destId="{3D584695-DF72-4BF5-94B1-C6CE5201ABD2}" srcOrd="1" destOrd="0" presId="urn:microsoft.com/office/officeart/2005/8/layout/hList2"/>
    <dgm:cxn modelId="{C49CE0A0-15F2-47B6-B746-D9F786DD8F39}" type="presParOf" srcId="{36ED8F54-4E0F-4F2D-8C2E-6418BB671680}" destId="{4E363B79-E1F9-45B4-82A6-946BDE9FC322}" srcOrd="2" destOrd="0" presId="urn:microsoft.com/office/officeart/2005/8/layout/hList2"/>
    <dgm:cxn modelId="{049EE34C-E97A-458E-8EF1-593EF39C495D}" type="presParOf" srcId="{4E363B79-E1F9-45B4-82A6-946BDE9FC322}" destId="{5E898698-C211-455A-9E7A-0F06FB3866FD}" srcOrd="0" destOrd="0" presId="urn:microsoft.com/office/officeart/2005/8/layout/hList2"/>
    <dgm:cxn modelId="{2A2EA8E1-8216-4090-A37E-E0063B52A555}" type="presParOf" srcId="{4E363B79-E1F9-45B4-82A6-946BDE9FC322}" destId="{C807AC68-86FA-4380-AEA4-CDB0A9B06312}" srcOrd="1" destOrd="0" presId="urn:microsoft.com/office/officeart/2005/8/layout/hList2"/>
    <dgm:cxn modelId="{C4FD6716-431E-4B30-8EE1-6F716D2590C1}" type="presParOf" srcId="{4E363B79-E1F9-45B4-82A6-946BDE9FC322}" destId="{6D693548-270F-4972-8233-963CA217D2F6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9CB259-4902-4631-A3E9-15D617D2168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045E2C-FE9F-4B71-B015-6615B327698E}">
      <dgm:prSet phldrT="[Texte]" custT="1"/>
      <dgm:spPr/>
      <dgm:t>
        <a:bodyPr/>
        <a:lstStyle/>
        <a:p>
          <a:r>
            <a:rPr lang="fr-FR" sz="2000" dirty="0"/>
            <a:t>COTTRACK : Community Timber </a:t>
          </a:r>
          <a:r>
            <a:rPr lang="fr-FR" sz="2000" dirty="0" err="1"/>
            <a:t>track</a:t>
          </a:r>
          <a:endParaRPr lang="en-US" sz="2000" dirty="0"/>
        </a:p>
      </dgm:t>
    </dgm:pt>
    <dgm:pt modelId="{21D98278-3A8A-4DD6-91BC-91144717AC42}" type="parTrans" cxnId="{F79E9729-9BDA-47E0-954E-73EAD9E8BD1D}">
      <dgm:prSet/>
      <dgm:spPr/>
      <dgm:t>
        <a:bodyPr/>
        <a:lstStyle/>
        <a:p>
          <a:endParaRPr lang="en-US"/>
        </a:p>
      </dgm:t>
    </dgm:pt>
    <dgm:pt modelId="{A3EBD2F8-2F0B-441A-AC1C-D90EB1B3AE97}" type="sibTrans" cxnId="{F79E9729-9BDA-47E0-954E-73EAD9E8BD1D}">
      <dgm:prSet/>
      <dgm:spPr/>
      <dgm:t>
        <a:bodyPr/>
        <a:lstStyle/>
        <a:p>
          <a:endParaRPr lang="en-US"/>
        </a:p>
      </dgm:t>
    </dgm:pt>
    <dgm:pt modelId="{718F71B0-1EA8-41C4-8497-86022D74BB05}">
      <dgm:prSet phldrT="[Texte]"/>
      <dgm:spPr/>
      <dgm:t>
        <a:bodyPr/>
        <a:lstStyle/>
        <a:p>
          <a:r>
            <a:rPr lang="fr-FR" dirty="0"/>
            <a:t>Financement FAO-EU FLEGT</a:t>
          </a:r>
          <a:endParaRPr lang="en-US" dirty="0"/>
        </a:p>
      </dgm:t>
    </dgm:pt>
    <dgm:pt modelId="{1BCF8EA2-23FD-4959-85AC-C208E2ACF0C8}" type="parTrans" cxnId="{6BAAC609-1B0C-450F-A780-12604788AA4F}">
      <dgm:prSet/>
      <dgm:spPr/>
      <dgm:t>
        <a:bodyPr/>
        <a:lstStyle/>
        <a:p>
          <a:endParaRPr lang="en-US"/>
        </a:p>
      </dgm:t>
    </dgm:pt>
    <dgm:pt modelId="{DFC2A4B0-960E-4657-B96D-849C8488F5AE}" type="sibTrans" cxnId="{6BAAC609-1B0C-450F-A780-12604788AA4F}">
      <dgm:prSet/>
      <dgm:spPr/>
      <dgm:t>
        <a:bodyPr/>
        <a:lstStyle/>
        <a:p>
          <a:endParaRPr lang="en-US"/>
        </a:p>
      </dgm:t>
    </dgm:pt>
    <dgm:pt modelId="{A9E4B906-4E76-480B-8FAF-A745210ECDB2}">
      <dgm:prSet/>
      <dgm:spPr/>
      <dgm:t>
        <a:bodyPr/>
        <a:lstStyle/>
        <a:p>
          <a:r>
            <a:rPr lang="fr-FR" dirty="0"/>
            <a:t>Durée 2 ans  </a:t>
          </a:r>
          <a:r>
            <a:rPr lang="fr-FR" b="1" dirty="0"/>
            <a:t>SVCL AU CAMEROUN ET AU GABON</a:t>
          </a:r>
        </a:p>
      </dgm:t>
    </dgm:pt>
    <dgm:pt modelId="{D590851B-E2B9-4318-A348-FB2BA91303F3}" type="parTrans" cxnId="{7C59BAD8-14AA-4E57-80D0-42F842489D56}">
      <dgm:prSet/>
      <dgm:spPr/>
      <dgm:t>
        <a:bodyPr/>
        <a:lstStyle/>
        <a:p>
          <a:endParaRPr lang="en-US"/>
        </a:p>
      </dgm:t>
    </dgm:pt>
    <dgm:pt modelId="{1798D395-6272-456A-B3BA-0B85DB1F76F6}" type="sibTrans" cxnId="{7C59BAD8-14AA-4E57-80D0-42F842489D56}">
      <dgm:prSet/>
      <dgm:spPr/>
      <dgm:t>
        <a:bodyPr/>
        <a:lstStyle/>
        <a:p>
          <a:endParaRPr lang="en-US"/>
        </a:p>
      </dgm:t>
    </dgm:pt>
    <dgm:pt modelId="{2059C562-E723-45F9-B5A0-82686067DD03}">
      <dgm:prSet/>
      <dgm:spPr/>
      <dgm:t>
        <a:bodyPr/>
        <a:lstStyle/>
        <a:p>
          <a:r>
            <a:rPr lang="fr-FR" dirty="0"/>
            <a:t>Objectif aider les forêts communautaires du Cameroun et du Gabon à gérer et tracer les bois issus de leur exploitation</a:t>
          </a:r>
        </a:p>
      </dgm:t>
    </dgm:pt>
    <dgm:pt modelId="{3CE9562C-3E4B-44E6-A855-E69CF898D0AC}" type="parTrans" cxnId="{3742F7D3-0076-43BD-8241-9D06340F304E}">
      <dgm:prSet/>
      <dgm:spPr/>
      <dgm:t>
        <a:bodyPr/>
        <a:lstStyle/>
        <a:p>
          <a:endParaRPr lang="en-US"/>
        </a:p>
      </dgm:t>
    </dgm:pt>
    <dgm:pt modelId="{D445E906-455A-4EDB-86CE-0124F82DBAD9}" type="sibTrans" cxnId="{3742F7D3-0076-43BD-8241-9D06340F304E}">
      <dgm:prSet/>
      <dgm:spPr/>
      <dgm:t>
        <a:bodyPr/>
        <a:lstStyle/>
        <a:p>
          <a:endParaRPr lang="en-US"/>
        </a:p>
      </dgm:t>
    </dgm:pt>
    <dgm:pt modelId="{942BBF5A-EA70-4579-BB9D-7EA207F3954F}">
      <dgm:prSet/>
      <dgm:spPr/>
      <dgm:t>
        <a:bodyPr/>
        <a:lstStyle/>
        <a:p>
          <a:r>
            <a:rPr lang="fr-FR" dirty="0"/>
            <a:t>Résultat 1 : Une plateforme de légalité disponible: http://communitytimbertracks.com/</a:t>
          </a:r>
        </a:p>
      </dgm:t>
    </dgm:pt>
    <dgm:pt modelId="{7C91A7C3-8408-4110-B55A-3328742AA2DD}" type="parTrans" cxnId="{7E2B60E2-5069-4162-8F82-25C938B4B00D}">
      <dgm:prSet/>
      <dgm:spPr/>
      <dgm:t>
        <a:bodyPr/>
        <a:lstStyle/>
        <a:p>
          <a:endParaRPr lang="en-US"/>
        </a:p>
      </dgm:t>
    </dgm:pt>
    <dgm:pt modelId="{09523109-E93E-4235-AF89-91825408743E}" type="sibTrans" cxnId="{7E2B60E2-5069-4162-8F82-25C938B4B00D}">
      <dgm:prSet/>
      <dgm:spPr/>
      <dgm:t>
        <a:bodyPr/>
        <a:lstStyle/>
        <a:p>
          <a:endParaRPr lang="en-US"/>
        </a:p>
      </dgm:t>
    </dgm:pt>
    <dgm:pt modelId="{8CA50352-2167-49F7-914B-1D90F45BE486}">
      <dgm:prSet/>
      <dgm:spPr/>
      <dgm:t>
        <a:bodyPr/>
        <a:lstStyle/>
        <a:p>
          <a:r>
            <a:rPr lang="fr-FR" dirty="0"/>
            <a:t>Résultat 3 : Une dizaine de forêts communautaires suivies et qui s’améliorent avec l’appui des </a:t>
          </a:r>
          <a:r>
            <a:rPr lang="fr-FR" dirty="0" err="1"/>
            <a:t>ONGs</a:t>
          </a:r>
          <a:r>
            <a:rPr lang="fr-FR" dirty="0"/>
            <a:t>  SAILD et KEVA INITIATIVE</a:t>
          </a:r>
          <a:endParaRPr lang="en-US" dirty="0"/>
        </a:p>
      </dgm:t>
    </dgm:pt>
    <dgm:pt modelId="{BA5E2C8D-4AE0-4ECD-AE2B-82C9FD8B2076}" type="parTrans" cxnId="{9A6F104A-DBD9-4F1A-A1A5-6A17CE1B50AA}">
      <dgm:prSet/>
      <dgm:spPr/>
      <dgm:t>
        <a:bodyPr/>
        <a:lstStyle/>
        <a:p>
          <a:endParaRPr lang="en-US"/>
        </a:p>
      </dgm:t>
    </dgm:pt>
    <dgm:pt modelId="{D9F50DB7-059F-4917-8DCD-B3E467405C81}" type="sibTrans" cxnId="{9A6F104A-DBD9-4F1A-A1A5-6A17CE1B50AA}">
      <dgm:prSet/>
      <dgm:spPr/>
      <dgm:t>
        <a:bodyPr/>
        <a:lstStyle/>
        <a:p>
          <a:endParaRPr lang="en-US"/>
        </a:p>
      </dgm:t>
    </dgm:pt>
    <dgm:pt modelId="{610DC41A-83AA-4388-88FB-AE03120E52BD}">
      <dgm:prSet/>
      <dgm:spPr/>
      <dgm:t>
        <a:bodyPr/>
        <a:lstStyle/>
        <a:p>
          <a:r>
            <a:rPr lang="fr-FR" dirty="0"/>
            <a:t>Résultat 2 : Une application web et mobile fonctionnelle: </a:t>
          </a:r>
          <a:r>
            <a:rPr lang="fr-FR" dirty="0" err="1"/>
            <a:t>Cottracks</a:t>
          </a:r>
          <a:endParaRPr lang="fr-FR" dirty="0"/>
        </a:p>
      </dgm:t>
    </dgm:pt>
    <dgm:pt modelId="{A9A4EE6D-BF19-4A61-8AC3-B2A01915233A}" type="parTrans" cxnId="{FB076BDF-424C-4E57-87C3-58EEE92DA4E0}">
      <dgm:prSet/>
      <dgm:spPr/>
      <dgm:t>
        <a:bodyPr/>
        <a:lstStyle/>
        <a:p>
          <a:endParaRPr lang="en-US"/>
        </a:p>
      </dgm:t>
    </dgm:pt>
    <dgm:pt modelId="{63C48395-F7A0-4250-A284-D5DA53739341}" type="sibTrans" cxnId="{FB076BDF-424C-4E57-87C3-58EEE92DA4E0}">
      <dgm:prSet/>
      <dgm:spPr/>
      <dgm:t>
        <a:bodyPr/>
        <a:lstStyle/>
        <a:p>
          <a:endParaRPr lang="en-US"/>
        </a:p>
      </dgm:t>
    </dgm:pt>
    <dgm:pt modelId="{F8495DCD-DCD9-4AA8-9966-164ED1D1103B}" type="pres">
      <dgm:prSet presAssocID="{C29CB259-4902-4631-A3E9-15D617D21684}" presName="vert0" presStyleCnt="0">
        <dgm:presLayoutVars>
          <dgm:dir/>
          <dgm:animOne val="branch"/>
          <dgm:animLvl val="lvl"/>
        </dgm:presLayoutVars>
      </dgm:prSet>
      <dgm:spPr/>
    </dgm:pt>
    <dgm:pt modelId="{CE490ABE-F760-4F10-80D8-3064A74E5415}" type="pres">
      <dgm:prSet presAssocID="{6F045E2C-FE9F-4B71-B015-6615B327698E}" presName="thickLine" presStyleLbl="alignNode1" presStyleIdx="0" presStyleCnt="1"/>
      <dgm:spPr/>
    </dgm:pt>
    <dgm:pt modelId="{7E70A386-72AB-4963-8783-8233D4C0E5DF}" type="pres">
      <dgm:prSet presAssocID="{6F045E2C-FE9F-4B71-B015-6615B327698E}" presName="horz1" presStyleCnt="0"/>
      <dgm:spPr/>
    </dgm:pt>
    <dgm:pt modelId="{E533530F-1785-4EAA-B99D-E8DEB9144ED8}" type="pres">
      <dgm:prSet presAssocID="{6F045E2C-FE9F-4B71-B015-6615B327698E}" presName="tx1" presStyleLbl="revTx" presStyleIdx="0" presStyleCnt="7"/>
      <dgm:spPr/>
    </dgm:pt>
    <dgm:pt modelId="{326AA0FE-4671-4DE3-AE33-DE267447BA97}" type="pres">
      <dgm:prSet presAssocID="{6F045E2C-FE9F-4B71-B015-6615B327698E}" presName="vert1" presStyleCnt="0"/>
      <dgm:spPr/>
    </dgm:pt>
    <dgm:pt modelId="{F14CABF5-A2A5-479F-959C-BE86BC2C48FF}" type="pres">
      <dgm:prSet presAssocID="{718F71B0-1EA8-41C4-8497-86022D74BB05}" presName="vertSpace2a" presStyleCnt="0"/>
      <dgm:spPr/>
    </dgm:pt>
    <dgm:pt modelId="{1FBE69B7-F483-40C5-A849-E30448084E18}" type="pres">
      <dgm:prSet presAssocID="{718F71B0-1EA8-41C4-8497-86022D74BB05}" presName="horz2" presStyleCnt="0"/>
      <dgm:spPr/>
    </dgm:pt>
    <dgm:pt modelId="{A3A78E48-7927-4C43-A560-80B37A603D87}" type="pres">
      <dgm:prSet presAssocID="{718F71B0-1EA8-41C4-8497-86022D74BB05}" presName="horzSpace2" presStyleCnt="0"/>
      <dgm:spPr/>
    </dgm:pt>
    <dgm:pt modelId="{9DF7E886-01F5-49DA-BFDA-3F4C65F77B8E}" type="pres">
      <dgm:prSet presAssocID="{718F71B0-1EA8-41C4-8497-86022D74BB05}" presName="tx2" presStyleLbl="revTx" presStyleIdx="1" presStyleCnt="7"/>
      <dgm:spPr/>
    </dgm:pt>
    <dgm:pt modelId="{E9629B1F-968F-49F0-B112-9CE8B9E5DE65}" type="pres">
      <dgm:prSet presAssocID="{718F71B0-1EA8-41C4-8497-86022D74BB05}" presName="vert2" presStyleCnt="0"/>
      <dgm:spPr/>
    </dgm:pt>
    <dgm:pt modelId="{F74F9CC7-B0DC-4EF9-8E79-9CECD1338E53}" type="pres">
      <dgm:prSet presAssocID="{718F71B0-1EA8-41C4-8497-86022D74BB05}" presName="thinLine2b" presStyleLbl="callout" presStyleIdx="0" presStyleCnt="6"/>
      <dgm:spPr/>
    </dgm:pt>
    <dgm:pt modelId="{77B1E37E-DB4B-47B3-991B-4E454E1D3596}" type="pres">
      <dgm:prSet presAssocID="{718F71B0-1EA8-41C4-8497-86022D74BB05}" presName="vertSpace2b" presStyleCnt="0"/>
      <dgm:spPr/>
    </dgm:pt>
    <dgm:pt modelId="{A4FE8526-7FB9-4909-9D01-3291B7C67BE3}" type="pres">
      <dgm:prSet presAssocID="{A9E4B906-4E76-480B-8FAF-A745210ECDB2}" presName="horz2" presStyleCnt="0"/>
      <dgm:spPr/>
    </dgm:pt>
    <dgm:pt modelId="{DA6DA482-9EFD-4E6A-A8E8-739AA56EAE11}" type="pres">
      <dgm:prSet presAssocID="{A9E4B906-4E76-480B-8FAF-A745210ECDB2}" presName="horzSpace2" presStyleCnt="0"/>
      <dgm:spPr/>
    </dgm:pt>
    <dgm:pt modelId="{5B798717-00C9-4BE9-8991-880A0E50A611}" type="pres">
      <dgm:prSet presAssocID="{A9E4B906-4E76-480B-8FAF-A745210ECDB2}" presName="tx2" presStyleLbl="revTx" presStyleIdx="2" presStyleCnt="7"/>
      <dgm:spPr/>
    </dgm:pt>
    <dgm:pt modelId="{C9B65F8B-741B-44C9-A060-5727847B3838}" type="pres">
      <dgm:prSet presAssocID="{A9E4B906-4E76-480B-8FAF-A745210ECDB2}" presName="vert2" presStyleCnt="0"/>
      <dgm:spPr/>
    </dgm:pt>
    <dgm:pt modelId="{C1947108-D195-49F0-BFAC-0C974ABDBDF1}" type="pres">
      <dgm:prSet presAssocID="{A9E4B906-4E76-480B-8FAF-A745210ECDB2}" presName="thinLine2b" presStyleLbl="callout" presStyleIdx="1" presStyleCnt="6"/>
      <dgm:spPr/>
    </dgm:pt>
    <dgm:pt modelId="{4D2C2F3C-1207-430F-8EBE-3A3B1E5BCC97}" type="pres">
      <dgm:prSet presAssocID="{A9E4B906-4E76-480B-8FAF-A745210ECDB2}" presName="vertSpace2b" presStyleCnt="0"/>
      <dgm:spPr/>
    </dgm:pt>
    <dgm:pt modelId="{3DACB72D-D323-4158-B76C-67644DEFDBD4}" type="pres">
      <dgm:prSet presAssocID="{2059C562-E723-45F9-B5A0-82686067DD03}" presName="horz2" presStyleCnt="0"/>
      <dgm:spPr/>
    </dgm:pt>
    <dgm:pt modelId="{C60121D1-A3AF-4C46-A780-02D96C31935C}" type="pres">
      <dgm:prSet presAssocID="{2059C562-E723-45F9-B5A0-82686067DD03}" presName="horzSpace2" presStyleCnt="0"/>
      <dgm:spPr/>
    </dgm:pt>
    <dgm:pt modelId="{091FFD48-F730-4449-A6AB-AB06CDA30EEF}" type="pres">
      <dgm:prSet presAssocID="{2059C562-E723-45F9-B5A0-82686067DD03}" presName="tx2" presStyleLbl="revTx" presStyleIdx="3" presStyleCnt="7"/>
      <dgm:spPr/>
    </dgm:pt>
    <dgm:pt modelId="{82B246BD-B717-432D-AC46-498B8B925A8A}" type="pres">
      <dgm:prSet presAssocID="{2059C562-E723-45F9-B5A0-82686067DD03}" presName="vert2" presStyleCnt="0"/>
      <dgm:spPr/>
    </dgm:pt>
    <dgm:pt modelId="{BF16DEA9-F6CE-418A-86D6-3CB515EC5EFC}" type="pres">
      <dgm:prSet presAssocID="{2059C562-E723-45F9-B5A0-82686067DD03}" presName="thinLine2b" presStyleLbl="callout" presStyleIdx="2" presStyleCnt="6"/>
      <dgm:spPr/>
    </dgm:pt>
    <dgm:pt modelId="{77E87176-0438-4994-8CAF-6E79C900B5CA}" type="pres">
      <dgm:prSet presAssocID="{2059C562-E723-45F9-B5A0-82686067DD03}" presName="vertSpace2b" presStyleCnt="0"/>
      <dgm:spPr/>
    </dgm:pt>
    <dgm:pt modelId="{AFF8829E-E885-405F-B24E-27B89A2043AD}" type="pres">
      <dgm:prSet presAssocID="{942BBF5A-EA70-4579-BB9D-7EA207F3954F}" presName="horz2" presStyleCnt="0"/>
      <dgm:spPr/>
    </dgm:pt>
    <dgm:pt modelId="{6BB64CC7-E5FD-4543-BA96-FA5A46AB604D}" type="pres">
      <dgm:prSet presAssocID="{942BBF5A-EA70-4579-BB9D-7EA207F3954F}" presName="horzSpace2" presStyleCnt="0"/>
      <dgm:spPr/>
    </dgm:pt>
    <dgm:pt modelId="{460A6398-A6C3-448E-8256-4DAAD4EAB4DC}" type="pres">
      <dgm:prSet presAssocID="{942BBF5A-EA70-4579-BB9D-7EA207F3954F}" presName="tx2" presStyleLbl="revTx" presStyleIdx="4" presStyleCnt="7"/>
      <dgm:spPr/>
    </dgm:pt>
    <dgm:pt modelId="{1A36F506-5BAC-42F9-8D9B-0C352EC74C1C}" type="pres">
      <dgm:prSet presAssocID="{942BBF5A-EA70-4579-BB9D-7EA207F3954F}" presName="vert2" presStyleCnt="0"/>
      <dgm:spPr/>
    </dgm:pt>
    <dgm:pt modelId="{CB412388-1E63-468C-97EA-3ED767A410D2}" type="pres">
      <dgm:prSet presAssocID="{942BBF5A-EA70-4579-BB9D-7EA207F3954F}" presName="thinLine2b" presStyleLbl="callout" presStyleIdx="3" presStyleCnt="6"/>
      <dgm:spPr/>
    </dgm:pt>
    <dgm:pt modelId="{61923E03-8D59-43EA-A167-A78E82619AF4}" type="pres">
      <dgm:prSet presAssocID="{942BBF5A-EA70-4579-BB9D-7EA207F3954F}" presName="vertSpace2b" presStyleCnt="0"/>
      <dgm:spPr/>
    </dgm:pt>
    <dgm:pt modelId="{5B601644-B885-4F32-8810-28496F2227D3}" type="pres">
      <dgm:prSet presAssocID="{610DC41A-83AA-4388-88FB-AE03120E52BD}" presName="horz2" presStyleCnt="0"/>
      <dgm:spPr/>
    </dgm:pt>
    <dgm:pt modelId="{4642FE61-C9CA-4EB4-9D2B-35548F3BF9B3}" type="pres">
      <dgm:prSet presAssocID="{610DC41A-83AA-4388-88FB-AE03120E52BD}" presName="horzSpace2" presStyleCnt="0"/>
      <dgm:spPr/>
    </dgm:pt>
    <dgm:pt modelId="{9996D60B-8784-47E1-92B4-52BEF360D943}" type="pres">
      <dgm:prSet presAssocID="{610DC41A-83AA-4388-88FB-AE03120E52BD}" presName="tx2" presStyleLbl="revTx" presStyleIdx="5" presStyleCnt="7"/>
      <dgm:spPr/>
    </dgm:pt>
    <dgm:pt modelId="{F84D7CF7-17A5-4770-8B5B-66DA21DBEDA0}" type="pres">
      <dgm:prSet presAssocID="{610DC41A-83AA-4388-88FB-AE03120E52BD}" presName="vert2" presStyleCnt="0"/>
      <dgm:spPr/>
    </dgm:pt>
    <dgm:pt modelId="{0BD2F7CD-F76D-4823-8448-512D5633D6C7}" type="pres">
      <dgm:prSet presAssocID="{610DC41A-83AA-4388-88FB-AE03120E52BD}" presName="thinLine2b" presStyleLbl="callout" presStyleIdx="4" presStyleCnt="6"/>
      <dgm:spPr/>
    </dgm:pt>
    <dgm:pt modelId="{9F8046DC-1A12-4BBF-B441-C6CFFDB9345E}" type="pres">
      <dgm:prSet presAssocID="{610DC41A-83AA-4388-88FB-AE03120E52BD}" presName="vertSpace2b" presStyleCnt="0"/>
      <dgm:spPr/>
    </dgm:pt>
    <dgm:pt modelId="{1A5EFE53-9BBB-40AE-9307-CA31DD370009}" type="pres">
      <dgm:prSet presAssocID="{8CA50352-2167-49F7-914B-1D90F45BE486}" presName="horz2" presStyleCnt="0"/>
      <dgm:spPr/>
    </dgm:pt>
    <dgm:pt modelId="{708D8075-145E-4D51-A5C6-881018CE5A13}" type="pres">
      <dgm:prSet presAssocID="{8CA50352-2167-49F7-914B-1D90F45BE486}" presName="horzSpace2" presStyleCnt="0"/>
      <dgm:spPr/>
    </dgm:pt>
    <dgm:pt modelId="{F16FF949-9EF5-4CF7-A146-2F70E66D3B8A}" type="pres">
      <dgm:prSet presAssocID="{8CA50352-2167-49F7-914B-1D90F45BE486}" presName="tx2" presStyleLbl="revTx" presStyleIdx="6" presStyleCnt="7"/>
      <dgm:spPr/>
    </dgm:pt>
    <dgm:pt modelId="{852B744D-F3E6-4706-8DDA-5AA0D9ABB6EF}" type="pres">
      <dgm:prSet presAssocID="{8CA50352-2167-49F7-914B-1D90F45BE486}" presName="vert2" presStyleCnt="0"/>
      <dgm:spPr/>
    </dgm:pt>
    <dgm:pt modelId="{C61141A1-976B-4914-9010-6D6D6E5B9247}" type="pres">
      <dgm:prSet presAssocID="{8CA50352-2167-49F7-914B-1D90F45BE486}" presName="thinLine2b" presStyleLbl="callout" presStyleIdx="5" presStyleCnt="6"/>
      <dgm:spPr/>
    </dgm:pt>
    <dgm:pt modelId="{71C70B10-8F27-4D68-B4F0-72B6ADDDD448}" type="pres">
      <dgm:prSet presAssocID="{8CA50352-2167-49F7-914B-1D90F45BE486}" presName="vertSpace2b" presStyleCnt="0"/>
      <dgm:spPr/>
    </dgm:pt>
  </dgm:ptLst>
  <dgm:cxnLst>
    <dgm:cxn modelId="{826F1908-AA5A-4EBC-AFE0-576DC16B4FA7}" type="presOf" srcId="{718F71B0-1EA8-41C4-8497-86022D74BB05}" destId="{9DF7E886-01F5-49DA-BFDA-3F4C65F77B8E}" srcOrd="0" destOrd="0" presId="urn:microsoft.com/office/officeart/2008/layout/LinedList"/>
    <dgm:cxn modelId="{6BAAC609-1B0C-450F-A780-12604788AA4F}" srcId="{6F045E2C-FE9F-4B71-B015-6615B327698E}" destId="{718F71B0-1EA8-41C4-8497-86022D74BB05}" srcOrd="0" destOrd="0" parTransId="{1BCF8EA2-23FD-4959-85AC-C208E2ACF0C8}" sibTransId="{DFC2A4B0-960E-4657-B96D-849C8488F5AE}"/>
    <dgm:cxn modelId="{2FF52F14-A741-4EAA-88AA-AE848C9BA6FD}" type="presOf" srcId="{2059C562-E723-45F9-B5A0-82686067DD03}" destId="{091FFD48-F730-4449-A6AB-AB06CDA30EEF}" srcOrd="0" destOrd="0" presId="urn:microsoft.com/office/officeart/2008/layout/LinedList"/>
    <dgm:cxn modelId="{F79E9729-9BDA-47E0-954E-73EAD9E8BD1D}" srcId="{C29CB259-4902-4631-A3E9-15D617D21684}" destId="{6F045E2C-FE9F-4B71-B015-6615B327698E}" srcOrd="0" destOrd="0" parTransId="{21D98278-3A8A-4DD6-91BC-91144717AC42}" sibTransId="{A3EBD2F8-2F0B-441A-AC1C-D90EB1B3AE97}"/>
    <dgm:cxn modelId="{9A6F104A-DBD9-4F1A-A1A5-6A17CE1B50AA}" srcId="{6F045E2C-FE9F-4B71-B015-6615B327698E}" destId="{8CA50352-2167-49F7-914B-1D90F45BE486}" srcOrd="5" destOrd="0" parTransId="{BA5E2C8D-4AE0-4ECD-AE2B-82C9FD8B2076}" sibTransId="{D9F50DB7-059F-4917-8DCD-B3E467405C81}"/>
    <dgm:cxn modelId="{9456236B-B1C0-45DF-B637-FA2964E6CC23}" type="presOf" srcId="{6F045E2C-FE9F-4B71-B015-6615B327698E}" destId="{E533530F-1785-4EAA-B99D-E8DEB9144ED8}" srcOrd="0" destOrd="0" presId="urn:microsoft.com/office/officeart/2008/layout/LinedList"/>
    <dgm:cxn modelId="{979B4D7B-6B65-4A16-A689-90775DA33500}" type="presOf" srcId="{942BBF5A-EA70-4579-BB9D-7EA207F3954F}" destId="{460A6398-A6C3-448E-8256-4DAAD4EAB4DC}" srcOrd="0" destOrd="0" presId="urn:microsoft.com/office/officeart/2008/layout/LinedList"/>
    <dgm:cxn modelId="{E6051588-D767-47CB-9332-A7CF9190A4DB}" type="presOf" srcId="{C29CB259-4902-4631-A3E9-15D617D21684}" destId="{F8495DCD-DCD9-4AA8-9966-164ED1D1103B}" srcOrd="0" destOrd="0" presId="urn:microsoft.com/office/officeart/2008/layout/LinedList"/>
    <dgm:cxn modelId="{9AF2548D-0C4E-42F3-8C54-EDB61DB81776}" type="presOf" srcId="{A9E4B906-4E76-480B-8FAF-A745210ECDB2}" destId="{5B798717-00C9-4BE9-8991-880A0E50A611}" srcOrd="0" destOrd="0" presId="urn:microsoft.com/office/officeart/2008/layout/LinedList"/>
    <dgm:cxn modelId="{F98DE1A4-57B8-40DB-9D95-EE2FDE9AF3BF}" type="presOf" srcId="{8CA50352-2167-49F7-914B-1D90F45BE486}" destId="{F16FF949-9EF5-4CF7-A146-2F70E66D3B8A}" srcOrd="0" destOrd="0" presId="urn:microsoft.com/office/officeart/2008/layout/LinedList"/>
    <dgm:cxn modelId="{217541B2-2ADE-431A-A4B5-64B33A49A340}" type="presOf" srcId="{610DC41A-83AA-4388-88FB-AE03120E52BD}" destId="{9996D60B-8784-47E1-92B4-52BEF360D943}" srcOrd="0" destOrd="0" presId="urn:microsoft.com/office/officeart/2008/layout/LinedList"/>
    <dgm:cxn modelId="{3742F7D3-0076-43BD-8241-9D06340F304E}" srcId="{6F045E2C-FE9F-4B71-B015-6615B327698E}" destId="{2059C562-E723-45F9-B5A0-82686067DD03}" srcOrd="2" destOrd="0" parTransId="{3CE9562C-3E4B-44E6-A855-E69CF898D0AC}" sibTransId="{D445E906-455A-4EDB-86CE-0124F82DBAD9}"/>
    <dgm:cxn modelId="{7C59BAD8-14AA-4E57-80D0-42F842489D56}" srcId="{6F045E2C-FE9F-4B71-B015-6615B327698E}" destId="{A9E4B906-4E76-480B-8FAF-A745210ECDB2}" srcOrd="1" destOrd="0" parTransId="{D590851B-E2B9-4318-A348-FB2BA91303F3}" sibTransId="{1798D395-6272-456A-B3BA-0B85DB1F76F6}"/>
    <dgm:cxn modelId="{FB076BDF-424C-4E57-87C3-58EEE92DA4E0}" srcId="{6F045E2C-FE9F-4B71-B015-6615B327698E}" destId="{610DC41A-83AA-4388-88FB-AE03120E52BD}" srcOrd="4" destOrd="0" parTransId="{A9A4EE6D-BF19-4A61-8AC3-B2A01915233A}" sibTransId="{63C48395-F7A0-4250-A284-D5DA53739341}"/>
    <dgm:cxn modelId="{7E2B60E2-5069-4162-8F82-25C938B4B00D}" srcId="{6F045E2C-FE9F-4B71-B015-6615B327698E}" destId="{942BBF5A-EA70-4579-BB9D-7EA207F3954F}" srcOrd="3" destOrd="0" parTransId="{7C91A7C3-8408-4110-B55A-3328742AA2DD}" sibTransId="{09523109-E93E-4235-AF89-91825408743E}"/>
    <dgm:cxn modelId="{BB93C16B-0FE8-4303-9F9B-3829FFAD879A}" type="presParOf" srcId="{F8495DCD-DCD9-4AA8-9966-164ED1D1103B}" destId="{CE490ABE-F760-4F10-80D8-3064A74E5415}" srcOrd="0" destOrd="0" presId="urn:microsoft.com/office/officeart/2008/layout/LinedList"/>
    <dgm:cxn modelId="{1A065CC0-471C-4060-8654-A6CC433EF54D}" type="presParOf" srcId="{F8495DCD-DCD9-4AA8-9966-164ED1D1103B}" destId="{7E70A386-72AB-4963-8783-8233D4C0E5DF}" srcOrd="1" destOrd="0" presId="urn:microsoft.com/office/officeart/2008/layout/LinedList"/>
    <dgm:cxn modelId="{1E405D27-8F14-4D0E-9621-50771D1820C1}" type="presParOf" srcId="{7E70A386-72AB-4963-8783-8233D4C0E5DF}" destId="{E533530F-1785-4EAA-B99D-E8DEB9144ED8}" srcOrd="0" destOrd="0" presId="urn:microsoft.com/office/officeart/2008/layout/LinedList"/>
    <dgm:cxn modelId="{139D813A-8CF4-421B-A9D3-DC9BBAF10C90}" type="presParOf" srcId="{7E70A386-72AB-4963-8783-8233D4C0E5DF}" destId="{326AA0FE-4671-4DE3-AE33-DE267447BA97}" srcOrd="1" destOrd="0" presId="urn:microsoft.com/office/officeart/2008/layout/LinedList"/>
    <dgm:cxn modelId="{8680938C-BA4E-46CA-AB95-99D3358E3F72}" type="presParOf" srcId="{326AA0FE-4671-4DE3-AE33-DE267447BA97}" destId="{F14CABF5-A2A5-479F-959C-BE86BC2C48FF}" srcOrd="0" destOrd="0" presId="urn:microsoft.com/office/officeart/2008/layout/LinedList"/>
    <dgm:cxn modelId="{60AFFA61-E2D1-4F58-8E26-9F7B07C2F76C}" type="presParOf" srcId="{326AA0FE-4671-4DE3-AE33-DE267447BA97}" destId="{1FBE69B7-F483-40C5-A849-E30448084E18}" srcOrd="1" destOrd="0" presId="urn:microsoft.com/office/officeart/2008/layout/LinedList"/>
    <dgm:cxn modelId="{7BB4D5D3-94FB-40A5-B1EC-FC468C9B39ED}" type="presParOf" srcId="{1FBE69B7-F483-40C5-A849-E30448084E18}" destId="{A3A78E48-7927-4C43-A560-80B37A603D87}" srcOrd="0" destOrd="0" presId="urn:microsoft.com/office/officeart/2008/layout/LinedList"/>
    <dgm:cxn modelId="{6F9E5AE1-B775-4925-AC29-028A5AF7A82E}" type="presParOf" srcId="{1FBE69B7-F483-40C5-A849-E30448084E18}" destId="{9DF7E886-01F5-49DA-BFDA-3F4C65F77B8E}" srcOrd="1" destOrd="0" presId="urn:microsoft.com/office/officeart/2008/layout/LinedList"/>
    <dgm:cxn modelId="{FFE71B41-2497-48A4-97FE-32D1B06BBFF6}" type="presParOf" srcId="{1FBE69B7-F483-40C5-A849-E30448084E18}" destId="{E9629B1F-968F-49F0-B112-9CE8B9E5DE65}" srcOrd="2" destOrd="0" presId="urn:microsoft.com/office/officeart/2008/layout/LinedList"/>
    <dgm:cxn modelId="{30E27219-26CF-42CC-AC64-F75379AC6C81}" type="presParOf" srcId="{326AA0FE-4671-4DE3-AE33-DE267447BA97}" destId="{F74F9CC7-B0DC-4EF9-8E79-9CECD1338E53}" srcOrd="2" destOrd="0" presId="urn:microsoft.com/office/officeart/2008/layout/LinedList"/>
    <dgm:cxn modelId="{D67CCBCE-0699-4ADF-9F76-3F55AE00C61F}" type="presParOf" srcId="{326AA0FE-4671-4DE3-AE33-DE267447BA97}" destId="{77B1E37E-DB4B-47B3-991B-4E454E1D3596}" srcOrd="3" destOrd="0" presId="urn:microsoft.com/office/officeart/2008/layout/LinedList"/>
    <dgm:cxn modelId="{2FE5884B-2A3E-4932-BFE5-4E09DF14C3F5}" type="presParOf" srcId="{326AA0FE-4671-4DE3-AE33-DE267447BA97}" destId="{A4FE8526-7FB9-4909-9D01-3291B7C67BE3}" srcOrd="4" destOrd="0" presId="urn:microsoft.com/office/officeart/2008/layout/LinedList"/>
    <dgm:cxn modelId="{E84C2C37-32B5-461E-B280-FC867EA183EF}" type="presParOf" srcId="{A4FE8526-7FB9-4909-9D01-3291B7C67BE3}" destId="{DA6DA482-9EFD-4E6A-A8E8-739AA56EAE11}" srcOrd="0" destOrd="0" presId="urn:microsoft.com/office/officeart/2008/layout/LinedList"/>
    <dgm:cxn modelId="{314DD2B6-2835-4423-B067-7A05F02C2C48}" type="presParOf" srcId="{A4FE8526-7FB9-4909-9D01-3291B7C67BE3}" destId="{5B798717-00C9-4BE9-8991-880A0E50A611}" srcOrd="1" destOrd="0" presId="urn:microsoft.com/office/officeart/2008/layout/LinedList"/>
    <dgm:cxn modelId="{CF91F608-DC39-4848-B055-9328366F3B37}" type="presParOf" srcId="{A4FE8526-7FB9-4909-9D01-3291B7C67BE3}" destId="{C9B65F8B-741B-44C9-A060-5727847B3838}" srcOrd="2" destOrd="0" presId="urn:microsoft.com/office/officeart/2008/layout/LinedList"/>
    <dgm:cxn modelId="{14983E16-2BB3-424E-AFD1-94B9DF9E6681}" type="presParOf" srcId="{326AA0FE-4671-4DE3-AE33-DE267447BA97}" destId="{C1947108-D195-49F0-BFAC-0C974ABDBDF1}" srcOrd="5" destOrd="0" presId="urn:microsoft.com/office/officeart/2008/layout/LinedList"/>
    <dgm:cxn modelId="{8DEBD99B-5B34-4859-8989-BA0245DD2234}" type="presParOf" srcId="{326AA0FE-4671-4DE3-AE33-DE267447BA97}" destId="{4D2C2F3C-1207-430F-8EBE-3A3B1E5BCC97}" srcOrd="6" destOrd="0" presId="urn:microsoft.com/office/officeart/2008/layout/LinedList"/>
    <dgm:cxn modelId="{DC383F91-2235-4998-9555-F262AC3AE8BA}" type="presParOf" srcId="{326AA0FE-4671-4DE3-AE33-DE267447BA97}" destId="{3DACB72D-D323-4158-B76C-67644DEFDBD4}" srcOrd="7" destOrd="0" presId="urn:microsoft.com/office/officeart/2008/layout/LinedList"/>
    <dgm:cxn modelId="{6E94E1F4-78EC-4D4D-9553-8AA5046A72B7}" type="presParOf" srcId="{3DACB72D-D323-4158-B76C-67644DEFDBD4}" destId="{C60121D1-A3AF-4C46-A780-02D96C31935C}" srcOrd="0" destOrd="0" presId="urn:microsoft.com/office/officeart/2008/layout/LinedList"/>
    <dgm:cxn modelId="{6F52C4B3-3C23-405B-8952-FE324527593D}" type="presParOf" srcId="{3DACB72D-D323-4158-B76C-67644DEFDBD4}" destId="{091FFD48-F730-4449-A6AB-AB06CDA30EEF}" srcOrd="1" destOrd="0" presId="urn:microsoft.com/office/officeart/2008/layout/LinedList"/>
    <dgm:cxn modelId="{FF791F8C-0926-4A46-8731-060056B9DA40}" type="presParOf" srcId="{3DACB72D-D323-4158-B76C-67644DEFDBD4}" destId="{82B246BD-B717-432D-AC46-498B8B925A8A}" srcOrd="2" destOrd="0" presId="urn:microsoft.com/office/officeart/2008/layout/LinedList"/>
    <dgm:cxn modelId="{5D63C929-09E7-4FDC-BB22-7DD6009A3761}" type="presParOf" srcId="{326AA0FE-4671-4DE3-AE33-DE267447BA97}" destId="{BF16DEA9-F6CE-418A-86D6-3CB515EC5EFC}" srcOrd="8" destOrd="0" presId="urn:microsoft.com/office/officeart/2008/layout/LinedList"/>
    <dgm:cxn modelId="{C47EF774-DB83-44B5-84E7-9D57C9CF2CBB}" type="presParOf" srcId="{326AA0FE-4671-4DE3-AE33-DE267447BA97}" destId="{77E87176-0438-4994-8CAF-6E79C900B5CA}" srcOrd="9" destOrd="0" presId="urn:microsoft.com/office/officeart/2008/layout/LinedList"/>
    <dgm:cxn modelId="{CF218D12-C63C-4F72-A475-010BED954925}" type="presParOf" srcId="{326AA0FE-4671-4DE3-AE33-DE267447BA97}" destId="{AFF8829E-E885-405F-B24E-27B89A2043AD}" srcOrd="10" destOrd="0" presId="urn:microsoft.com/office/officeart/2008/layout/LinedList"/>
    <dgm:cxn modelId="{3B7ECF08-4519-42C2-B175-B04DEFF3308C}" type="presParOf" srcId="{AFF8829E-E885-405F-B24E-27B89A2043AD}" destId="{6BB64CC7-E5FD-4543-BA96-FA5A46AB604D}" srcOrd="0" destOrd="0" presId="urn:microsoft.com/office/officeart/2008/layout/LinedList"/>
    <dgm:cxn modelId="{31FF0F52-FA5D-4985-AE9A-DA708BB9F521}" type="presParOf" srcId="{AFF8829E-E885-405F-B24E-27B89A2043AD}" destId="{460A6398-A6C3-448E-8256-4DAAD4EAB4DC}" srcOrd="1" destOrd="0" presId="urn:microsoft.com/office/officeart/2008/layout/LinedList"/>
    <dgm:cxn modelId="{E3998F69-08A8-46E5-A961-9D1AD3906E88}" type="presParOf" srcId="{AFF8829E-E885-405F-B24E-27B89A2043AD}" destId="{1A36F506-5BAC-42F9-8D9B-0C352EC74C1C}" srcOrd="2" destOrd="0" presId="urn:microsoft.com/office/officeart/2008/layout/LinedList"/>
    <dgm:cxn modelId="{CDC29708-CAFB-4B52-B027-42E747C6260A}" type="presParOf" srcId="{326AA0FE-4671-4DE3-AE33-DE267447BA97}" destId="{CB412388-1E63-468C-97EA-3ED767A410D2}" srcOrd="11" destOrd="0" presId="urn:microsoft.com/office/officeart/2008/layout/LinedList"/>
    <dgm:cxn modelId="{1EAF316A-E8B2-4F38-A5D8-4C00D8E85C95}" type="presParOf" srcId="{326AA0FE-4671-4DE3-AE33-DE267447BA97}" destId="{61923E03-8D59-43EA-A167-A78E82619AF4}" srcOrd="12" destOrd="0" presId="urn:microsoft.com/office/officeart/2008/layout/LinedList"/>
    <dgm:cxn modelId="{66CC1320-5C87-4312-835E-F2405ADCD95A}" type="presParOf" srcId="{326AA0FE-4671-4DE3-AE33-DE267447BA97}" destId="{5B601644-B885-4F32-8810-28496F2227D3}" srcOrd="13" destOrd="0" presId="urn:microsoft.com/office/officeart/2008/layout/LinedList"/>
    <dgm:cxn modelId="{8DF8006D-4EB4-42AD-AA0A-028AA5837C0D}" type="presParOf" srcId="{5B601644-B885-4F32-8810-28496F2227D3}" destId="{4642FE61-C9CA-4EB4-9D2B-35548F3BF9B3}" srcOrd="0" destOrd="0" presId="urn:microsoft.com/office/officeart/2008/layout/LinedList"/>
    <dgm:cxn modelId="{E022F950-3D4E-4D84-9930-7B84EE53ED60}" type="presParOf" srcId="{5B601644-B885-4F32-8810-28496F2227D3}" destId="{9996D60B-8784-47E1-92B4-52BEF360D943}" srcOrd="1" destOrd="0" presId="urn:microsoft.com/office/officeart/2008/layout/LinedList"/>
    <dgm:cxn modelId="{264DFF14-4377-4055-A3B3-7F9343930924}" type="presParOf" srcId="{5B601644-B885-4F32-8810-28496F2227D3}" destId="{F84D7CF7-17A5-4770-8B5B-66DA21DBEDA0}" srcOrd="2" destOrd="0" presId="urn:microsoft.com/office/officeart/2008/layout/LinedList"/>
    <dgm:cxn modelId="{A80DFEE4-4A93-4582-A0E4-DA79A1E909B8}" type="presParOf" srcId="{326AA0FE-4671-4DE3-AE33-DE267447BA97}" destId="{0BD2F7CD-F76D-4823-8448-512D5633D6C7}" srcOrd="14" destOrd="0" presId="urn:microsoft.com/office/officeart/2008/layout/LinedList"/>
    <dgm:cxn modelId="{0D9CA219-CC10-4D67-A240-02818C0B46A6}" type="presParOf" srcId="{326AA0FE-4671-4DE3-AE33-DE267447BA97}" destId="{9F8046DC-1A12-4BBF-B441-C6CFFDB9345E}" srcOrd="15" destOrd="0" presId="urn:microsoft.com/office/officeart/2008/layout/LinedList"/>
    <dgm:cxn modelId="{B0A01E7B-5320-4B93-BBBE-1B05F254A97B}" type="presParOf" srcId="{326AA0FE-4671-4DE3-AE33-DE267447BA97}" destId="{1A5EFE53-9BBB-40AE-9307-CA31DD370009}" srcOrd="16" destOrd="0" presId="urn:microsoft.com/office/officeart/2008/layout/LinedList"/>
    <dgm:cxn modelId="{F36666F8-0CFA-4B0D-BF66-C568F8967A74}" type="presParOf" srcId="{1A5EFE53-9BBB-40AE-9307-CA31DD370009}" destId="{708D8075-145E-4D51-A5C6-881018CE5A13}" srcOrd="0" destOrd="0" presId="urn:microsoft.com/office/officeart/2008/layout/LinedList"/>
    <dgm:cxn modelId="{6EA889C7-B34E-49B2-B47A-C57F3DF1E6C8}" type="presParOf" srcId="{1A5EFE53-9BBB-40AE-9307-CA31DD370009}" destId="{F16FF949-9EF5-4CF7-A146-2F70E66D3B8A}" srcOrd="1" destOrd="0" presId="urn:microsoft.com/office/officeart/2008/layout/LinedList"/>
    <dgm:cxn modelId="{F038BCB1-B3FD-4FF5-A5B1-32DE090C3A8E}" type="presParOf" srcId="{1A5EFE53-9BBB-40AE-9307-CA31DD370009}" destId="{852B744D-F3E6-4706-8DDA-5AA0D9ABB6EF}" srcOrd="2" destOrd="0" presId="urn:microsoft.com/office/officeart/2008/layout/LinedList"/>
    <dgm:cxn modelId="{1DC19EDD-65A8-44C0-BDA4-23BD0E5C7496}" type="presParOf" srcId="{326AA0FE-4671-4DE3-AE33-DE267447BA97}" destId="{C61141A1-976B-4914-9010-6D6D6E5B9247}" srcOrd="17" destOrd="0" presId="urn:microsoft.com/office/officeart/2008/layout/LinedList"/>
    <dgm:cxn modelId="{6C02E241-D8EF-49D3-BE7B-0D9449AD1D8A}" type="presParOf" srcId="{326AA0FE-4671-4DE3-AE33-DE267447BA97}" destId="{71C70B10-8F27-4D68-B4F0-72B6ADDDD448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FC348F-9564-4F23-AC2A-FAA2860D882D}" type="doc">
      <dgm:prSet loTypeId="urn:microsoft.com/office/officeart/2005/8/layout/vList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764390-29F4-4D2F-9AAD-2EF7845FC0C7}">
      <dgm:prSet phldrT="[Texte]"/>
      <dgm:spPr/>
      <dgm:t>
        <a:bodyPr/>
        <a:lstStyle/>
        <a:p>
          <a:r>
            <a:rPr lang="fr-FR" dirty="0"/>
            <a:t>Prosygma  SARL</a:t>
          </a:r>
          <a:endParaRPr lang="en-US" dirty="0"/>
        </a:p>
      </dgm:t>
    </dgm:pt>
    <dgm:pt modelId="{47820E0B-A9D2-4E68-A482-FA83BBC94777}" type="parTrans" cxnId="{CDEBAF40-C50F-4A17-8476-93E1B00385CC}">
      <dgm:prSet/>
      <dgm:spPr/>
      <dgm:t>
        <a:bodyPr/>
        <a:lstStyle/>
        <a:p>
          <a:endParaRPr lang="en-US"/>
        </a:p>
      </dgm:t>
    </dgm:pt>
    <dgm:pt modelId="{0A61E4EA-75CB-4190-912F-C7C84204B910}" type="sibTrans" cxnId="{CDEBAF40-C50F-4A17-8476-93E1B00385CC}">
      <dgm:prSet/>
      <dgm:spPr/>
      <dgm:t>
        <a:bodyPr/>
        <a:lstStyle/>
        <a:p>
          <a:endParaRPr lang="en-US"/>
        </a:p>
      </dgm:t>
    </dgm:pt>
    <dgm:pt modelId="{1448A007-0DC9-4822-A38F-6EBCCE521544}">
      <dgm:prSet phldrT="[Texte]"/>
      <dgm:spPr/>
      <dgm:t>
        <a:bodyPr/>
        <a:lstStyle/>
        <a:p>
          <a:r>
            <a:rPr lang="fr-FR" dirty="0"/>
            <a:t>Crée en 2010, 25 employés </a:t>
          </a:r>
          <a:endParaRPr lang="en-US" dirty="0"/>
        </a:p>
      </dgm:t>
    </dgm:pt>
    <dgm:pt modelId="{FAE80145-A742-43BF-A8B0-CE12B4748C10}" type="parTrans" cxnId="{60A130BF-E0C3-42FB-B6D5-9402490C9F8D}">
      <dgm:prSet/>
      <dgm:spPr/>
      <dgm:t>
        <a:bodyPr/>
        <a:lstStyle/>
        <a:p>
          <a:endParaRPr lang="en-US"/>
        </a:p>
      </dgm:t>
    </dgm:pt>
    <dgm:pt modelId="{3E7A456D-DE8C-473F-AE94-2B6395AC09EB}" type="sibTrans" cxnId="{60A130BF-E0C3-42FB-B6D5-9402490C9F8D}">
      <dgm:prSet/>
      <dgm:spPr/>
      <dgm:t>
        <a:bodyPr/>
        <a:lstStyle/>
        <a:p>
          <a:endParaRPr lang="en-US"/>
        </a:p>
      </dgm:t>
    </dgm:pt>
    <dgm:pt modelId="{F345C39C-4089-4CBC-9E69-F8B0654D3002}">
      <dgm:prSet phldrT="[Texte]"/>
      <dgm:spPr/>
      <dgm:t>
        <a:bodyPr/>
        <a:lstStyle/>
        <a:p>
          <a:r>
            <a:rPr lang="fr-FR" dirty="0"/>
            <a:t>BP 8081 Douala Cameroun</a:t>
          </a:r>
          <a:endParaRPr lang="en-US" dirty="0"/>
        </a:p>
      </dgm:t>
    </dgm:pt>
    <dgm:pt modelId="{D3D48C8E-E0BC-407E-B03A-9DC69DCFC730}" type="parTrans" cxnId="{62857A85-AE2F-44B2-83D9-04E73D72ACDF}">
      <dgm:prSet/>
      <dgm:spPr/>
      <dgm:t>
        <a:bodyPr/>
        <a:lstStyle/>
        <a:p>
          <a:endParaRPr lang="en-US"/>
        </a:p>
      </dgm:t>
    </dgm:pt>
    <dgm:pt modelId="{7E416180-1233-42BD-AC51-1B6001736748}" type="sibTrans" cxnId="{62857A85-AE2F-44B2-83D9-04E73D72ACDF}">
      <dgm:prSet/>
      <dgm:spPr/>
      <dgm:t>
        <a:bodyPr/>
        <a:lstStyle/>
        <a:p>
          <a:endParaRPr lang="en-US"/>
        </a:p>
      </dgm:t>
    </dgm:pt>
    <dgm:pt modelId="{889EFBA4-37EB-487F-93C4-ABDE14FB361E}">
      <dgm:prSet phldrT="[Texte]"/>
      <dgm:spPr/>
      <dgm:t>
        <a:bodyPr/>
        <a:lstStyle/>
        <a:p>
          <a:r>
            <a:rPr lang="fr-FR" dirty="0"/>
            <a:t>Bureau de Libreville en cours d’ouverture</a:t>
          </a:r>
          <a:endParaRPr lang="en-US" dirty="0"/>
        </a:p>
      </dgm:t>
    </dgm:pt>
    <dgm:pt modelId="{EF26697E-3548-4577-B4C8-A28823EAE932}" type="parTrans" cxnId="{9F4E5117-5B56-4AA4-9F37-29674490F9CF}">
      <dgm:prSet/>
      <dgm:spPr/>
      <dgm:t>
        <a:bodyPr/>
        <a:lstStyle/>
        <a:p>
          <a:endParaRPr lang="en-US"/>
        </a:p>
      </dgm:t>
    </dgm:pt>
    <dgm:pt modelId="{0BFBF4EC-C33E-4157-829F-E3214892880A}" type="sibTrans" cxnId="{9F4E5117-5B56-4AA4-9F37-29674490F9CF}">
      <dgm:prSet/>
      <dgm:spPr/>
      <dgm:t>
        <a:bodyPr/>
        <a:lstStyle/>
        <a:p>
          <a:endParaRPr lang="en-US"/>
        </a:p>
      </dgm:t>
    </dgm:pt>
    <dgm:pt modelId="{4156455D-2276-4834-BD37-347EAA927A3A}" type="pres">
      <dgm:prSet presAssocID="{3DFC348F-9564-4F23-AC2A-FAA2860D882D}" presName="linear" presStyleCnt="0">
        <dgm:presLayoutVars>
          <dgm:dir/>
          <dgm:resizeHandles val="exact"/>
        </dgm:presLayoutVars>
      </dgm:prSet>
      <dgm:spPr/>
    </dgm:pt>
    <dgm:pt modelId="{9869642B-88D6-42F9-A1A3-C71D079C4B5E}" type="pres">
      <dgm:prSet presAssocID="{67764390-29F4-4D2F-9AAD-2EF7845FC0C7}" presName="comp" presStyleCnt="0"/>
      <dgm:spPr/>
    </dgm:pt>
    <dgm:pt modelId="{956A63F6-6F6E-486D-89E2-84E3D8D17120}" type="pres">
      <dgm:prSet presAssocID="{67764390-29F4-4D2F-9AAD-2EF7845FC0C7}" presName="box" presStyleLbl="node1" presStyleIdx="0" presStyleCnt="1"/>
      <dgm:spPr/>
    </dgm:pt>
    <dgm:pt modelId="{A1493B6C-F80D-4530-ABBD-54D5B765A3AB}" type="pres">
      <dgm:prSet presAssocID="{67764390-29F4-4D2F-9AAD-2EF7845FC0C7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  <dgm:extLst>
        <a:ext uri="{E40237B7-FDA0-4F09-8148-C483321AD2D9}">
          <dgm14:cNvPr xmlns:dgm14="http://schemas.microsoft.com/office/drawing/2010/diagram" id="0" name="" descr="Gros plan des feuilles d’une plante"/>
        </a:ext>
      </dgm:extLst>
    </dgm:pt>
    <dgm:pt modelId="{CCE52B05-2133-4871-8A90-35CE14A67916}" type="pres">
      <dgm:prSet presAssocID="{67764390-29F4-4D2F-9AAD-2EF7845FC0C7}" presName="text" presStyleLbl="node1" presStyleIdx="0" presStyleCnt="1">
        <dgm:presLayoutVars>
          <dgm:bulletEnabled val="1"/>
        </dgm:presLayoutVars>
      </dgm:prSet>
      <dgm:spPr/>
    </dgm:pt>
  </dgm:ptLst>
  <dgm:cxnLst>
    <dgm:cxn modelId="{9F4E5117-5B56-4AA4-9F37-29674490F9CF}" srcId="{67764390-29F4-4D2F-9AAD-2EF7845FC0C7}" destId="{889EFBA4-37EB-487F-93C4-ABDE14FB361E}" srcOrd="2" destOrd="0" parTransId="{EF26697E-3548-4577-B4C8-A28823EAE932}" sibTransId="{0BFBF4EC-C33E-4157-829F-E3214892880A}"/>
    <dgm:cxn modelId="{39BF5222-36B8-41EF-91CA-A8AC4E438BAA}" type="presOf" srcId="{889EFBA4-37EB-487F-93C4-ABDE14FB361E}" destId="{CCE52B05-2133-4871-8A90-35CE14A67916}" srcOrd="1" destOrd="3" presId="urn:microsoft.com/office/officeart/2005/8/layout/vList4"/>
    <dgm:cxn modelId="{CDEBAF40-C50F-4A17-8476-93E1B00385CC}" srcId="{3DFC348F-9564-4F23-AC2A-FAA2860D882D}" destId="{67764390-29F4-4D2F-9AAD-2EF7845FC0C7}" srcOrd="0" destOrd="0" parTransId="{47820E0B-A9D2-4E68-A482-FA83BBC94777}" sibTransId="{0A61E4EA-75CB-4190-912F-C7C84204B910}"/>
    <dgm:cxn modelId="{FD9EA665-C1B0-4DD6-A45C-0CE58BD418F8}" type="presOf" srcId="{3DFC348F-9564-4F23-AC2A-FAA2860D882D}" destId="{4156455D-2276-4834-BD37-347EAA927A3A}" srcOrd="0" destOrd="0" presId="urn:microsoft.com/office/officeart/2005/8/layout/vList4"/>
    <dgm:cxn modelId="{EFCD476B-0AAC-411A-8738-BD8C4F75A0FB}" type="presOf" srcId="{1448A007-0DC9-4822-A38F-6EBCCE521544}" destId="{CCE52B05-2133-4871-8A90-35CE14A67916}" srcOrd="1" destOrd="1" presId="urn:microsoft.com/office/officeart/2005/8/layout/vList4"/>
    <dgm:cxn modelId="{45874B73-1001-4353-9BCB-466D9912D0F5}" type="presOf" srcId="{1448A007-0DC9-4822-A38F-6EBCCE521544}" destId="{956A63F6-6F6E-486D-89E2-84E3D8D17120}" srcOrd="0" destOrd="1" presId="urn:microsoft.com/office/officeart/2005/8/layout/vList4"/>
    <dgm:cxn modelId="{B138C277-2624-4216-AB87-8AE3E92E61BC}" type="presOf" srcId="{67764390-29F4-4D2F-9AAD-2EF7845FC0C7}" destId="{CCE52B05-2133-4871-8A90-35CE14A67916}" srcOrd="1" destOrd="0" presId="urn:microsoft.com/office/officeart/2005/8/layout/vList4"/>
    <dgm:cxn modelId="{62857A85-AE2F-44B2-83D9-04E73D72ACDF}" srcId="{67764390-29F4-4D2F-9AAD-2EF7845FC0C7}" destId="{F345C39C-4089-4CBC-9E69-F8B0654D3002}" srcOrd="1" destOrd="0" parTransId="{D3D48C8E-E0BC-407E-B03A-9DC69DCFC730}" sibTransId="{7E416180-1233-42BD-AC51-1B6001736748}"/>
    <dgm:cxn modelId="{1F787391-D611-46CF-82C3-F01C40F8B5C6}" type="presOf" srcId="{F345C39C-4089-4CBC-9E69-F8B0654D3002}" destId="{CCE52B05-2133-4871-8A90-35CE14A67916}" srcOrd="1" destOrd="2" presId="urn:microsoft.com/office/officeart/2005/8/layout/vList4"/>
    <dgm:cxn modelId="{6729AE98-C836-4E54-A23F-C068B5B86657}" type="presOf" srcId="{889EFBA4-37EB-487F-93C4-ABDE14FB361E}" destId="{956A63F6-6F6E-486D-89E2-84E3D8D17120}" srcOrd="0" destOrd="3" presId="urn:microsoft.com/office/officeart/2005/8/layout/vList4"/>
    <dgm:cxn modelId="{5A17B8B4-CA7E-4861-8899-571484DE4412}" type="presOf" srcId="{F345C39C-4089-4CBC-9E69-F8B0654D3002}" destId="{956A63F6-6F6E-486D-89E2-84E3D8D17120}" srcOrd="0" destOrd="2" presId="urn:microsoft.com/office/officeart/2005/8/layout/vList4"/>
    <dgm:cxn modelId="{60A130BF-E0C3-42FB-B6D5-9402490C9F8D}" srcId="{67764390-29F4-4D2F-9AAD-2EF7845FC0C7}" destId="{1448A007-0DC9-4822-A38F-6EBCCE521544}" srcOrd="0" destOrd="0" parTransId="{FAE80145-A742-43BF-A8B0-CE12B4748C10}" sibTransId="{3E7A456D-DE8C-473F-AE94-2B6395AC09EB}"/>
    <dgm:cxn modelId="{F07EE0EF-DC94-41B6-A6BD-7318CE51B67A}" type="presOf" srcId="{67764390-29F4-4D2F-9AAD-2EF7845FC0C7}" destId="{956A63F6-6F6E-486D-89E2-84E3D8D17120}" srcOrd="0" destOrd="0" presId="urn:microsoft.com/office/officeart/2005/8/layout/vList4"/>
    <dgm:cxn modelId="{70A8188B-C861-4259-AD48-CA9B7D4B05FA}" type="presParOf" srcId="{4156455D-2276-4834-BD37-347EAA927A3A}" destId="{9869642B-88D6-42F9-A1A3-C71D079C4B5E}" srcOrd="0" destOrd="0" presId="urn:microsoft.com/office/officeart/2005/8/layout/vList4"/>
    <dgm:cxn modelId="{37C20009-09AC-43FE-9EFB-C45E1CAEAAC0}" type="presParOf" srcId="{9869642B-88D6-42F9-A1A3-C71D079C4B5E}" destId="{956A63F6-6F6E-486D-89E2-84E3D8D17120}" srcOrd="0" destOrd="0" presId="urn:microsoft.com/office/officeart/2005/8/layout/vList4"/>
    <dgm:cxn modelId="{2E66F961-E3F7-492B-908D-C790A9C6A97E}" type="presParOf" srcId="{9869642B-88D6-42F9-A1A3-C71D079C4B5E}" destId="{A1493B6C-F80D-4530-ABBD-54D5B765A3AB}" srcOrd="1" destOrd="0" presId="urn:microsoft.com/office/officeart/2005/8/layout/vList4"/>
    <dgm:cxn modelId="{9A27C69A-0DC2-4A90-BC94-8482B4C9D14B}" type="presParOf" srcId="{9869642B-88D6-42F9-A1A3-C71D079C4B5E}" destId="{CCE52B05-2133-4871-8A90-35CE14A6791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26A3E-4461-4C06-A818-2DB0094379E2}">
      <dsp:nvSpPr>
        <dsp:cNvPr id="0" name=""/>
        <dsp:cNvSpPr/>
      </dsp:nvSpPr>
      <dsp:spPr>
        <a:xfrm>
          <a:off x="0" y="2942505"/>
          <a:ext cx="5640626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6582C-D7E5-4484-8727-D78754BAD7C1}">
      <dsp:nvSpPr>
        <dsp:cNvPr id="0" name=""/>
        <dsp:cNvSpPr/>
      </dsp:nvSpPr>
      <dsp:spPr>
        <a:xfrm rot="8100000">
          <a:off x="63240" y="742355"/>
          <a:ext cx="304332" cy="304332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74703-8C2E-45C8-A78F-C0DCA981717D}">
      <dsp:nvSpPr>
        <dsp:cNvPr id="0" name=""/>
        <dsp:cNvSpPr/>
      </dsp:nvSpPr>
      <dsp:spPr>
        <a:xfrm>
          <a:off x="97049" y="776164"/>
          <a:ext cx="236715" cy="236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1A23D-48C6-4B39-9753-BEE6096E2EF0}">
      <dsp:nvSpPr>
        <dsp:cNvPr id="0" name=""/>
        <dsp:cNvSpPr/>
      </dsp:nvSpPr>
      <dsp:spPr>
        <a:xfrm>
          <a:off x="430602" y="1200542"/>
          <a:ext cx="603360" cy="174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Conçu</a:t>
          </a:r>
          <a:r>
            <a:rPr lang="en-US" sz="1100" kern="1200" dirty="0"/>
            <a:t> </a:t>
          </a:r>
          <a:r>
            <a:rPr lang="en-US" sz="1100" kern="1200" dirty="0" err="1"/>
            <a:t>en</a:t>
          </a:r>
          <a:r>
            <a:rPr lang="en-US" sz="1100" kern="1200" dirty="0"/>
            <a:t> 2011 sur fonds </a:t>
          </a:r>
          <a:r>
            <a:rPr lang="en-US" sz="1100" kern="1200" dirty="0" err="1"/>
            <a:t>propres</a:t>
          </a:r>
          <a:r>
            <a:rPr lang="en-US" sz="1100" kern="1200" dirty="0"/>
            <a:t> pour Pallisco</a:t>
          </a:r>
        </a:p>
      </dsp:txBody>
      <dsp:txXfrm>
        <a:off x="430602" y="1200542"/>
        <a:ext cx="603360" cy="1741963"/>
      </dsp:txXfrm>
    </dsp:sp>
    <dsp:sp modelId="{288232DD-B437-4720-88AF-B2A2772C5DE4}">
      <dsp:nvSpPr>
        <dsp:cNvPr id="0" name=""/>
        <dsp:cNvSpPr/>
      </dsp:nvSpPr>
      <dsp:spPr>
        <a:xfrm>
          <a:off x="430602" y="588501"/>
          <a:ext cx="603360" cy="6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2011</a:t>
          </a:r>
        </a:p>
      </dsp:txBody>
      <dsp:txXfrm>
        <a:off x="430602" y="588501"/>
        <a:ext cx="603360" cy="612041"/>
      </dsp:txXfrm>
    </dsp:sp>
    <dsp:sp modelId="{273FA0FC-237C-4999-B7F3-7364D84827B8}">
      <dsp:nvSpPr>
        <dsp:cNvPr id="0" name=""/>
        <dsp:cNvSpPr/>
      </dsp:nvSpPr>
      <dsp:spPr>
        <a:xfrm>
          <a:off x="215406" y="1200542"/>
          <a:ext cx="0" cy="1741963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540E2-F503-465E-9826-BE973FBD1891}">
      <dsp:nvSpPr>
        <dsp:cNvPr id="0" name=""/>
        <dsp:cNvSpPr/>
      </dsp:nvSpPr>
      <dsp:spPr>
        <a:xfrm>
          <a:off x="267496" y="2887421"/>
          <a:ext cx="77470" cy="1101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564C4-4702-45AB-93AB-6DCB0A621A35}">
      <dsp:nvSpPr>
        <dsp:cNvPr id="0" name=""/>
        <dsp:cNvSpPr/>
      </dsp:nvSpPr>
      <dsp:spPr>
        <a:xfrm rot="18900000">
          <a:off x="575068" y="4838323"/>
          <a:ext cx="304332" cy="304332"/>
        </a:xfrm>
        <a:prstGeom prst="teardrop">
          <a:avLst>
            <a:gd name="adj" fmla="val 115000"/>
          </a:avLst>
        </a:prstGeom>
        <a:solidFill>
          <a:schemeClr val="accent2">
            <a:hueOff val="-98077"/>
            <a:satOff val="469"/>
            <a:lumOff val="654"/>
            <a:alphaOff val="0"/>
          </a:schemeClr>
        </a:solidFill>
        <a:ln w="15875" cap="flat" cmpd="sng" algn="ctr">
          <a:solidFill>
            <a:schemeClr val="accent2">
              <a:hueOff val="-98077"/>
              <a:satOff val="469"/>
              <a:lumOff val="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E3958-E76B-4C4F-AACE-DA9B16275A49}">
      <dsp:nvSpPr>
        <dsp:cNvPr id="0" name=""/>
        <dsp:cNvSpPr/>
      </dsp:nvSpPr>
      <dsp:spPr>
        <a:xfrm>
          <a:off x="608877" y="4872131"/>
          <a:ext cx="236715" cy="236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F1712-559A-45B9-AABD-FDE9946099BD}">
      <dsp:nvSpPr>
        <dsp:cNvPr id="0" name=""/>
        <dsp:cNvSpPr/>
      </dsp:nvSpPr>
      <dsp:spPr>
        <a:xfrm>
          <a:off x="174944" y="2905299"/>
          <a:ext cx="603360" cy="174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Ouverture</a:t>
          </a:r>
          <a:r>
            <a:rPr lang="en-US" sz="1100" kern="1200" dirty="0"/>
            <a:t> de la </a:t>
          </a:r>
          <a:r>
            <a:rPr lang="en-US" sz="1100" kern="1200" dirty="0" err="1"/>
            <a:t>licence</a:t>
          </a:r>
          <a:r>
            <a:rPr lang="en-US" sz="1100" kern="1200" dirty="0"/>
            <a:t> aux confrères</a:t>
          </a:r>
        </a:p>
      </dsp:txBody>
      <dsp:txXfrm>
        <a:off x="174944" y="2905299"/>
        <a:ext cx="603360" cy="1741963"/>
      </dsp:txXfrm>
    </dsp:sp>
    <dsp:sp modelId="{B00CB4A2-65FC-431E-9B5D-334C05339F43}">
      <dsp:nvSpPr>
        <dsp:cNvPr id="0" name=""/>
        <dsp:cNvSpPr/>
      </dsp:nvSpPr>
      <dsp:spPr>
        <a:xfrm>
          <a:off x="174944" y="4647262"/>
          <a:ext cx="603360" cy="6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2013</a:t>
          </a:r>
        </a:p>
      </dsp:txBody>
      <dsp:txXfrm>
        <a:off x="174944" y="4647262"/>
        <a:ext cx="603360" cy="612041"/>
      </dsp:txXfrm>
    </dsp:sp>
    <dsp:sp modelId="{6333E603-C8C5-4ACA-8B3E-4BDD68FDDE62}">
      <dsp:nvSpPr>
        <dsp:cNvPr id="0" name=""/>
        <dsp:cNvSpPr/>
      </dsp:nvSpPr>
      <dsp:spPr>
        <a:xfrm>
          <a:off x="727234" y="2942505"/>
          <a:ext cx="0" cy="1741963"/>
        </a:xfrm>
        <a:prstGeom prst="line">
          <a:avLst/>
        </a:prstGeom>
        <a:noFill/>
        <a:ln w="12700" cap="flat" cmpd="sng" algn="ctr">
          <a:solidFill>
            <a:schemeClr val="accent2">
              <a:hueOff val="-126099"/>
              <a:satOff val="603"/>
              <a:lumOff val="84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F9200-8F95-4040-BCB8-362C25BC62C3}">
      <dsp:nvSpPr>
        <dsp:cNvPr id="0" name=""/>
        <dsp:cNvSpPr/>
      </dsp:nvSpPr>
      <dsp:spPr>
        <a:xfrm>
          <a:off x="779324" y="2887421"/>
          <a:ext cx="77470" cy="110167"/>
        </a:xfrm>
        <a:prstGeom prst="ellipse">
          <a:avLst/>
        </a:prstGeom>
        <a:solidFill>
          <a:schemeClr val="accent2">
            <a:hueOff val="-126099"/>
            <a:satOff val="603"/>
            <a:lumOff val="84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97346-6233-470B-B9DA-CEE9D076CA04}">
      <dsp:nvSpPr>
        <dsp:cNvPr id="0" name=""/>
        <dsp:cNvSpPr/>
      </dsp:nvSpPr>
      <dsp:spPr>
        <a:xfrm rot="8100000">
          <a:off x="1086896" y="742355"/>
          <a:ext cx="304332" cy="304332"/>
        </a:xfrm>
        <a:prstGeom prst="teardrop">
          <a:avLst>
            <a:gd name="adj" fmla="val 115000"/>
          </a:avLst>
        </a:prstGeom>
        <a:solidFill>
          <a:schemeClr val="accent2">
            <a:hueOff val="-196155"/>
            <a:satOff val="937"/>
            <a:lumOff val="1307"/>
            <a:alphaOff val="0"/>
          </a:schemeClr>
        </a:solidFill>
        <a:ln w="15875" cap="flat" cmpd="sng" algn="ctr">
          <a:solidFill>
            <a:schemeClr val="accent2">
              <a:hueOff val="-196155"/>
              <a:satOff val="937"/>
              <a:lumOff val="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48C92-49E9-4E68-B0CE-634CCD4ABCCF}">
      <dsp:nvSpPr>
        <dsp:cNvPr id="0" name=""/>
        <dsp:cNvSpPr/>
      </dsp:nvSpPr>
      <dsp:spPr>
        <a:xfrm>
          <a:off x="1120705" y="776164"/>
          <a:ext cx="236715" cy="236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65EA0-73AD-45C0-80EB-6FD31457BE3E}">
      <dsp:nvSpPr>
        <dsp:cNvPr id="0" name=""/>
        <dsp:cNvSpPr/>
      </dsp:nvSpPr>
      <dsp:spPr>
        <a:xfrm>
          <a:off x="1454258" y="1200542"/>
          <a:ext cx="603360" cy="174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traçabilité de la 1ère et de la 2ème transformation</a:t>
          </a:r>
        </a:p>
      </dsp:txBody>
      <dsp:txXfrm>
        <a:off x="1454258" y="1200542"/>
        <a:ext cx="603360" cy="1741963"/>
      </dsp:txXfrm>
    </dsp:sp>
    <dsp:sp modelId="{CEDA4B7A-0AA7-430E-9A2D-BF6963043562}">
      <dsp:nvSpPr>
        <dsp:cNvPr id="0" name=""/>
        <dsp:cNvSpPr/>
      </dsp:nvSpPr>
      <dsp:spPr>
        <a:xfrm>
          <a:off x="1454258" y="588501"/>
          <a:ext cx="603360" cy="6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2013</a:t>
          </a:r>
        </a:p>
      </dsp:txBody>
      <dsp:txXfrm>
        <a:off x="1454258" y="588501"/>
        <a:ext cx="603360" cy="612041"/>
      </dsp:txXfrm>
    </dsp:sp>
    <dsp:sp modelId="{1BAA8959-C1DF-4D40-A0BA-7D5677048E84}">
      <dsp:nvSpPr>
        <dsp:cNvPr id="0" name=""/>
        <dsp:cNvSpPr/>
      </dsp:nvSpPr>
      <dsp:spPr>
        <a:xfrm>
          <a:off x="1239062" y="1200542"/>
          <a:ext cx="0" cy="1741963"/>
        </a:xfrm>
        <a:prstGeom prst="line">
          <a:avLst/>
        </a:prstGeom>
        <a:noFill/>
        <a:ln w="12700" cap="flat" cmpd="sng" algn="ctr">
          <a:solidFill>
            <a:schemeClr val="accent2">
              <a:hueOff val="-252199"/>
              <a:satOff val="1205"/>
              <a:lumOff val="1681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069866-674E-4FA1-881C-4CDE9DFFFD55}">
      <dsp:nvSpPr>
        <dsp:cNvPr id="0" name=""/>
        <dsp:cNvSpPr/>
      </dsp:nvSpPr>
      <dsp:spPr>
        <a:xfrm>
          <a:off x="1291152" y="2887421"/>
          <a:ext cx="77470" cy="110167"/>
        </a:xfrm>
        <a:prstGeom prst="ellipse">
          <a:avLst/>
        </a:prstGeom>
        <a:solidFill>
          <a:schemeClr val="accent2">
            <a:hueOff val="-252199"/>
            <a:satOff val="1205"/>
            <a:lumOff val="168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A6103-26D4-44A4-AE1C-A1265F7F32BA}">
      <dsp:nvSpPr>
        <dsp:cNvPr id="0" name=""/>
        <dsp:cNvSpPr/>
      </dsp:nvSpPr>
      <dsp:spPr>
        <a:xfrm rot="18900000">
          <a:off x="1598724" y="4838323"/>
          <a:ext cx="304332" cy="304332"/>
        </a:xfrm>
        <a:prstGeom prst="teardrop">
          <a:avLst>
            <a:gd name="adj" fmla="val 115000"/>
          </a:avLst>
        </a:prstGeom>
        <a:solidFill>
          <a:schemeClr val="accent2">
            <a:hueOff val="-294232"/>
            <a:satOff val="1406"/>
            <a:lumOff val="1961"/>
            <a:alphaOff val="0"/>
          </a:schemeClr>
        </a:solidFill>
        <a:ln w="15875" cap="flat" cmpd="sng" algn="ctr">
          <a:solidFill>
            <a:schemeClr val="accent2">
              <a:hueOff val="-294232"/>
              <a:satOff val="1406"/>
              <a:lumOff val="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1815A-514B-42B0-93F6-5550BC35B787}">
      <dsp:nvSpPr>
        <dsp:cNvPr id="0" name=""/>
        <dsp:cNvSpPr/>
      </dsp:nvSpPr>
      <dsp:spPr>
        <a:xfrm>
          <a:off x="1632533" y="4872131"/>
          <a:ext cx="236715" cy="236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2CD17-D1A4-4B14-AF32-C2E154D79446}">
      <dsp:nvSpPr>
        <dsp:cNvPr id="0" name=""/>
        <dsp:cNvSpPr/>
      </dsp:nvSpPr>
      <dsp:spPr>
        <a:xfrm>
          <a:off x="1069010" y="3055310"/>
          <a:ext cx="603360" cy="174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noProof="0" dirty="0"/>
            <a:t>traçabilité jusqu’à exportation et facturation des produits bois et le transport</a:t>
          </a:r>
        </a:p>
      </dsp:txBody>
      <dsp:txXfrm>
        <a:off x="1069010" y="3055310"/>
        <a:ext cx="603360" cy="1741963"/>
      </dsp:txXfrm>
    </dsp:sp>
    <dsp:sp modelId="{E4901794-F04D-4F32-AD53-6D5D71C85AFF}">
      <dsp:nvSpPr>
        <dsp:cNvPr id="0" name=""/>
        <dsp:cNvSpPr/>
      </dsp:nvSpPr>
      <dsp:spPr>
        <a:xfrm>
          <a:off x="1069010" y="4797274"/>
          <a:ext cx="603360" cy="6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2014</a:t>
          </a:r>
        </a:p>
      </dsp:txBody>
      <dsp:txXfrm>
        <a:off x="1069010" y="4797274"/>
        <a:ext cx="603360" cy="612041"/>
      </dsp:txXfrm>
    </dsp:sp>
    <dsp:sp modelId="{DAC99B1E-CE9A-4450-86C4-B176D5F8E7F7}">
      <dsp:nvSpPr>
        <dsp:cNvPr id="0" name=""/>
        <dsp:cNvSpPr/>
      </dsp:nvSpPr>
      <dsp:spPr>
        <a:xfrm>
          <a:off x="1750890" y="2942505"/>
          <a:ext cx="0" cy="1741963"/>
        </a:xfrm>
        <a:prstGeom prst="line">
          <a:avLst/>
        </a:prstGeom>
        <a:noFill/>
        <a:ln w="12700" cap="flat" cmpd="sng" algn="ctr">
          <a:solidFill>
            <a:schemeClr val="accent2">
              <a:hueOff val="-378298"/>
              <a:satOff val="1808"/>
              <a:lumOff val="2521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4E63C6-EA77-4D83-A396-D5675AC521C4}">
      <dsp:nvSpPr>
        <dsp:cNvPr id="0" name=""/>
        <dsp:cNvSpPr/>
      </dsp:nvSpPr>
      <dsp:spPr>
        <a:xfrm>
          <a:off x="1802980" y="2887421"/>
          <a:ext cx="77470" cy="110167"/>
        </a:xfrm>
        <a:prstGeom prst="ellipse">
          <a:avLst/>
        </a:prstGeom>
        <a:solidFill>
          <a:schemeClr val="accent2">
            <a:hueOff val="-378298"/>
            <a:satOff val="1808"/>
            <a:lumOff val="25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DD858-F456-4CAD-81A1-35CC6EC3C613}">
      <dsp:nvSpPr>
        <dsp:cNvPr id="0" name=""/>
        <dsp:cNvSpPr/>
      </dsp:nvSpPr>
      <dsp:spPr>
        <a:xfrm rot="8100000">
          <a:off x="2110552" y="742355"/>
          <a:ext cx="304332" cy="304332"/>
        </a:xfrm>
        <a:prstGeom prst="teardrop">
          <a:avLst>
            <a:gd name="adj" fmla="val 115000"/>
          </a:avLst>
        </a:prstGeom>
        <a:solidFill>
          <a:schemeClr val="accent2">
            <a:hueOff val="-392309"/>
            <a:satOff val="1875"/>
            <a:lumOff val="2615"/>
            <a:alphaOff val="0"/>
          </a:schemeClr>
        </a:solidFill>
        <a:ln w="15875" cap="flat" cmpd="sng" algn="ctr">
          <a:solidFill>
            <a:schemeClr val="accent2">
              <a:hueOff val="-392309"/>
              <a:satOff val="1875"/>
              <a:lumOff val="2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71183-11C6-4E38-A7C4-413ABFF4F668}">
      <dsp:nvSpPr>
        <dsp:cNvPr id="0" name=""/>
        <dsp:cNvSpPr/>
      </dsp:nvSpPr>
      <dsp:spPr>
        <a:xfrm>
          <a:off x="2144361" y="776164"/>
          <a:ext cx="236715" cy="236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5C295-34AB-4101-8034-E837B725B968}">
      <dsp:nvSpPr>
        <dsp:cNvPr id="0" name=""/>
        <dsp:cNvSpPr/>
      </dsp:nvSpPr>
      <dsp:spPr>
        <a:xfrm>
          <a:off x="2477914" y="1200542"/>
          <a:ext cx="603360" cy="174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Ajout</a:t>
          </a:r>
          <a:r>
            <a:rPr lang="en-US" sz="1100" kern="1200" dirty="0"/>
            <a:t> de la gestion des codes-barres et de la 3ème transformation</a:t>
          </a:r>
        </a:p>
      </dsp:txBody>
      <dsp:txXfrm>
        <a:off x="2477914" y="1200542"/>
        <a:ext cx="603360" cy="1741963"/>
      </dsp:txXfrm>
    </dsp:sp>
    <dsp:sp modelId="{D2C813A3-24F2-43C0-9122-17EAA752E663}">
      <dsp:nvSpPr>
        <dsp:cNvPr id="0" name=""/>
        <dsp:cNvSpPr/>
      </dsp:nvSpPr>
      <dsp:spPr>
        <a:xfrm>
          <a:off x="2477914" y="588501"/>
          <a:ext cx="603360" cy="6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2015</a:t>
          </a:r>
        </a:p>
      </dsp:txBody>
      <dsp:txXfrm>
        <a:off x="2477914" y="588501"/>
        <a:ext cx="603360" cy="612041"/>
      </dsp:txXfrm>
    </dsp:sp>
    <dsp:sp modelId="{73E0E9C6-0440-4B57-8DBF-9852DEA306ED}">
      <dsp:nvSpPr>
        <dsp:cNvPr id="0" name=""/>
        <dsp:cNvSpPr/>
      </dsp:nvSpPr>
      <dsp:spPr>
        <a:xfrm>
          <a:off x="2262718" y="1200542"/>
          <a:ext cx="0" cy="1741963"/>
        </a:xfrm>
        <a:prstGeom prst="line">
          <a:avLst/>
        </a:prstGeom>
        <a:noFill/>
        <a:ln w="12700" cap="flat" cmpd="sng" algn="ctr">
          <a:solidFill>
            <a:schemeClr val="accent2">
              <a:hueOff val="-504398"/>
              <a:satOff val="2410"/>
              <a:lumOff val="3362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16CF9-3020-4AC3-85AF-62BC6CF32A23}">
      <dsp:nvSpPr>
        <dsp:cNvPr id="0" name=""/>
        <dsp:cNvSpPr/>
      </dsp:nvSpPr>
      <dsp:spPr>
        <a:xfrm>
          <a:off x="2314808" y="2887421"/>
          <a:ext cx="77470" cy="110167"/>
        </a:xfrm>
        <a:prstGeom prst="ellipse">
          <a:avLst/>
        </a:prstGeom>
        <a:solidFill>
          <a:schemeClr val="accent2">
            <a:hueOff val="-504398"/>
            <a:satOff val="2410"/>
            <a:lumOff val="336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5E10C-5D39-4261-9C21-2D5DDCD0AB2C}">
      <dsp:nvSpPr>
        <dsp:cNvPr id="0" name=""/>
        <dsp:cNvSpPr/>
      </dsp:nvSpPr>
      <dsp:spPr>
        <a:xfrm rot="18900000">
          <a:off x="2622380" y="4838323"/>
          <a:ext cx="304332" cy="304332"/>
        </a:xfrm>
        <a:prstGeom prst="teardrop">
          <a:avLst>
            <a:gd name="adj" fmla="val 115000"/>
          </a:avLst>
        </a:prstGeom>
        <a:solidFill>
          <a:schemeClr val="accent2">
            <a:hueOff val="-490387"/>
            <a:satOff val="2343"/>
            <a:lumOff val="3268"/>
            <a:alphaOff val="0"/>
          </a:schemeClr>
        </a:solidFill>
        <a:ln w="15875" cap="flat" cmpd="sng" algn="ctr">
          <a:solidFill>
            <a:schemeClr val="accent2">
              <a:hueOff val="-490387"/>
              <a:satOff val="2343"/>
              <a:lumOff val="3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F5147-B2DA-4C29-BA95-DDC2A8671D60}">
      <dsp:nvSpPr>
        <dsp:cNvPr id="0" name=""/>
        <dsp:cNvSpPr/>
      </dsp:nvSpPr>
      <dsp:spPr>
        <a:xfrm>
          <a:off x="2656189" y="4872131"/>
          <a:ext cx="236715" cy="236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2B9F1-3F33-423E-9323-2E04C1DB0B99}">
      <dsp:nvSpPr>
        <dsp:cNvPr id="0" name=""/>
        <dsp:cNvSpPr/>
      </dsp:nvSpPr>
      <dsp:spPr>
        <a:xfrm>
          <a:off x="2011013" y="3055310"/>
          <a:ext cx="603360" cy="174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Mise </a:t>
          </a:r>
          <a:r>
            <a:rPr lang="en-US" sz="1100" kern="1200" dirty="0" err="1"/>
            <a:t>en</a:t>
          </a:r>
          <a:r>
            <a:rPr lang="en-US" sz="1100" kern="1200" dirty="0"/>
            <a:t> place de la gestion durable des plantations de Teck au Benin</a:t>
          </a:r>
        </a:p>
      </dsp:txBody>
      <dsp:txXfrm>
        <a:off x="2011013" y="3055310"/>
        <a:ext cx="603360" cy="1741963"/>
      </dsp:txXfrm>
    </dsp:sp>
    <dsp:sp modelId="{057CBA52-F12D-4CEE-836C-892C7A4C6076}">
      <dsp:nvSpPr>
        <dsp:cNvPr id="0" name=""/>
        <dsp:cNvSpPr/>
      </dsp:nvSpPr>
      <dsp:spPr>
        <a:xfrm>
          <a:off x="2011013" y="4797274"/>
          <a:ext cx="603360" cy="6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2016</a:t>
          </a:r>
        </a:p>
      </dsp:txBody>
      <dsp:txXfrm>
        <a:off x="2011013" y="4797274"/>
        <a:ext cx="603360" cy="612041"/>
      </dsp:txXfrm>
    </dsp:sp>
    <dsp:sp modelId="{575B40BA-E89A-463F-B8BD-5F42C3F657DE}">
      <dsp:nvSpPr>
        <dsp:cNvPr id="0" name=""/>
        <dsp:cNvSpPr/>
      </dsp:nvSpPr>
      <dsp:spPr>
        <a:xfrm>
          <a:off x="2774546" y="2942505"/>
          <a:ext cx="0" cy="1741963"/>
        </a:xfrm>
        <a:prstGeom prst="line">
          <a:avLst/>
        </a:prstGeom>
        <a:noFill/>
        <a:ln w="12700" cap="flat" cmpd="sng" algn="ctr">
          <a:solidFill>
            <a:schemeClr val="accent2">
              <a:hueOff val="-630497"/>
              <a:satOff val="3013"/>
              <a:lumOff val="4202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DB6061-EDE5-4C85-AACC-9DC4BCAC9A18}">
      <dsp:nvSpPr>
        <dsp:cNvPr id="0" name=""/>
        <dsp:cNvSpPr/>
      </dsp:nvSpPr>
      <dsp:spPr>
        <a:xfrm>
          <a:off x="2826636" y="2887421"/>
          <a:ext cx="77470" cy="110167"/>
        </a:xfrm>
        <a:prstGeom prst="ellipse">
          <a:avLst/>
        </a:prstGeom>
        <a:solidFill>
          <a:schemeClr val="accent2">
            <a:hueOff val="-630497"/>
            <a:satOff val="3013"/>
            <a:lumOff val="420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4DB82-3571-4F89-BC2D-CE063A80812B}">
      <dsp:nvSpPr>
        <dsp:cNvPr id="0" name=""/>
        <dsp:cNvSpPr/>
      </dsp:nvSpPr>
      <dsp:spPr>
        <a:xfrm rot="8100000">
          <a:off x="3134208" y="742355"/>
          <a:ext cx="304332" cy="304332"/>
        </a:xfrm>
        <a:prstGeom prst="teardrop">
          <a:avLst>
            <a:gd name="adj" fmla="val 115000"/>
          </a:avLst>
        </a:prstGeom>
        <a:solidFill>
          <a:schemeClr val="accent2">
            <a:hueOff val="-588464"/>
            <a:satOff val="2812"/>
            <a:lumOff val="3922"/>
            <a:alphaOff val="0"/>
          </a:schemeClr>
        </a:solidFill>
        <a:ln w="15875" cap="flat" cmpd="sng" algn="ctr">
          <a:solidFill>
            <a:schemeClr val="accent2">
              <a:hueOff val="-588464"/>
              <a:satOff val="2812"/>
              <a:lumOff val="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1D28D-7040-4475-AA29-0B1B4774D061}">
      <dsp:nvSpPr>
        <dsp:cNvPr id="0" name=""/>
        <dsp:cNvSpPr/>
      </dsp:nvSpPr>
      <dsp:spPr>
        <a:xfrm>
          <a:off x="3168017" y="776164"/>
          <a:ext cx="236715" cy="236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20ECC-DD79-473A-B440-4FBA5BCD2BDD}">
      <dsp:nvSpPr>
        <dsp:cNvPr id="0" name=""/>
        <dsp:cNvSpPr/>
      </dsp:nvSpPr>
      <dsp:spPr>
        <a:xfrm>
          <a:off x="3449977" y="955187"/>
          <a:ext cx="603360" cy="174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 err="1"/>
            <a:t>Ajout</a:t>
          </a:r>
          <a:r>
            <a:rPr lang="en-US" sz="1050" kern="1200" dirty="0"/>
            <a:t> de </a:t>
          </a:r>
          <a:r>
            <a:rPr lang="en-US" sz="1050" kern="1200" dirty="0" err="1"/>
            <a:t>l'inventaire</a:t>
          </a:r>
          <a:r>
            <a:rPr lang="en-US" sz="1050" kern="1200" dirty="0"/>
            <a:t> </a:t>
          </a:r>
          <a:r>
            <a:rPr lang="en-US" sz="1050" kern="1200" dirty="0" err="1"/>
            <a:t>géoréférencé</a:t>
          </a:r>
          <a:r>
            <a:rPr lang="en-US" sz="1050" kern="1200" dirty="0"/>
            <a:t> et gestion durable des </a:t>
          </a:r>
          <a:r>
            <a:rPr lang="en-US" sz="1050" kern="1200" dirty="0" err="1"/>
            <a:t>forêts</a:t>
          </a:r>
          <a:r>
            <a:rPr lang="en-US" sz="1050" kern="1200" dirty="0"/>
            <a:t> de </a:t>
          </a:r>
          <a:r>
            <a:rPr lang="en-US" sz="1050" kern="1200" dirty="0" err="1"/>
            <a:t>cèdres</a:t>
          </a:r>
          <a:r>
            <a:rPr lang="en-US" sz="1050" kern="1200" dirty="0"/>
            <a:t> au </a:t>
          </a:r>
          <a:r>
            <a:rPr lang="en-US" sz="1050" kern="1200" dirty="0" err="1"/>
            <a:t>Maroc</a:t>
          </a:r>
          <a:endParaRPr lang="en-US" sz="1050" kern="1200" dirty="0"/>
        </a:p>
      </dsp:txBody>
      <dsp:txXfrm>
        <a:off x="3449977" y="955187"/>
        <a:ext cx="603360" cy="1741963"/>
      </dsp:txXfrm>
    </dsp:sp>
    <dsp:sp modelId="{67BA4489-7578-4A6B-922D-5C16DDD92991}">
      <dsp:nvSpPr>
        <dsp:cNvPr id="0" name=""/>
        <dsp:cNvSpPr/>
      </dsp:nvSpPr>
      <dsp:spPr>
        <a:xfrm>
          <a:off x="3449977" y="343146"/>
          <a:ext cx="603360" cy="6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2017</a:t>
          </a:r>
        </a:p>
      </dsp:txBody>
      <dsp:txXfrm>
        <a:off x="3449977" y="343146"/>
        <a:ext cx="603360" cy="612041"/>
      </dsp:txXfrm>
    </dsp:sp>
    <dsp:sp modelId="{6C3303A0-F1D4-4844-821D-D9479919527B}">
      <dsp:nvSpPr>
        <dsp:cNvPr id="0" name=""/>
        <dsp:cNvSpPr/>
      </dsp:nvSpPr>
      <dsp:spPr>
        <a:xfrm>
          <a:off x="3286374" y="1200542"/>
          <a:ext cx="0" cy="1741963"/>
        </a:xfrm>
        <a:prstGeom prst="line">
          <a:avLst/>
        </a:prstGeom>
        <a:noFill/>
        <a:ln w="12700" cap="flat" cmpd="sng" algn="ctr">
          <a:solidFill>
            <a:schemeClr val="accent2">
              <a:hueOff val="-756597"/>
              <a:satOff val="3615"/>
              <a:lumOff val="504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1F2B9-461F-4A14-9BA9-43D2063C06DA}">
      <dsp:nvSpPr>
        <dsp:cNvPr id="0" name=""/>
        <dsp:cNvSpPr/>
      </dsp:nvSpPr>
      <dsp:spPr>
        <a:xfrm>
          <a:off x="3338464" y="2887421"/>
          <a:ext cx="77470" cy="110167"/>
        </a:xfrm>
        <a:prstGeom prst="ellipse">
          <a:avLst/>
        </a:prstGeom>
        <a:solidFill>
          <a:schemeClr val="accent2">
            <a:hueOff val="-756597"/>
            <a:satOff val="3615"/>
            <a:lumOff val="50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A6557-707E-4185-84CB-ACB1DCEBD37E}">
      <dsp:nvSpPr>
        <dsp:cNvPr id="0" name=""/>
        <dsp:cNvSpPr/>
      </dsp:nvSpPr>
      <dsp:spPr>
        <a:xfrm rot="18900000">
          <a:off x="3646036" y="4838323"/>
          <a:ext cx="304332" cy="304332"/>
        </a:xfrm>
        <a:prstGeom prst="teardrop">
          <a:avLst>
            <a:gd name="adj" fmla="val 115000"/>
          </a:avLst>
        </a:prstGeom>
        <a:solidFill>
          <a:schemeClr val="accent2">
            <a:hueOff val="-686541"/>
            <a:satOff val="3281"/>
            <a:lumOff val="4576"/>
            <a:alphaOff val="0"/>
          </a:schemeClr>
        </a:solidFill>
        <a:ln w="15875" cap="flat" cmpd="sng" algn="ctr">
          <a:solidFill>
            <a:schemeClr val="accent2">
              <a:hueOff val="-686541"/>
              <a:satOff val="3281"/>
              <a:lumOff val="45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76E9D-73B4-42BC-8467-653F4147B398}">
      <dsp:nvSpPr>
        <dsp:cNvPr id="0" name=""/>
        <dsp:cNvSpPr/>
      </dsp:nvSpPr>
      <dsp:spPr>
        <a:xfrm>
          <a:off x="3679845" y="4872131"/>
          <a:ext cx="236715" cy="236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C5E1E-5BF4-4574-84E4-33FC0EDB47A8}">
      <dsp:nvSpPr>
        <dsp:cNvPr id="0" name=""/>
        <dsp:cNvSpPr/>
      </dsp:nvSpPr>
      <dsp:spPr>
        <a:xfrm>
          <a:off x="3069037" y="3055310"/>
          <a:ext cx="603360" cy="174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Mise à jour majeure dans la </a:t>
          </a:r>
          <a:r>
            <a:rPr lang="en-US" sz="1100" kern="1200" dirty="0" err="1"/>
            <a:t>traçabilité</a:t>
          </a:r>
          <a:r>
            <a:rPr lang="en-US" sz="1100" kern="1200" dirty="0"/>
            <a:t> des transports et le </a:t>
          </a:r>
          <a:r>
            <a:rPr lang="en-US" sz="1100" kern="1200" dirty="0" err="1"/>
            <a:t>suivi</a:t>
          </a:r>
          <a:r>
            <a:rPr lang="en-US" sz="1100" kern="1200" dirty="0"/>
            <a:t> des </a:t>
          </a:r>
          <a:r>
            <a:rPr lang="en-US" sz="1100" kern="1200" dirty="0" err="1"/>
            <a:t>contrats</a:t>
          </a:r>
          <a:endParaRPr lang="en-US" sz="1100" kern="1200" dirty="0"/>
        </a:p>
      </dsp:txBody>
      <dsp:txXfrm>
        <a:off x="3069037" y="3055310"/>
        <a:ext cx="603360" cy="1741963"/>
      </dsp:txXfrm>
    </dsp:sp>
    <dsp:sp modelId="{9238AA7E-47C5-4CD3-BFD1-7457C833512C}">
      <dsp:nvSpPr>
        <dsp:cNvPr id="0" name=""/>
        <dsp:cNvSpPr/>
      </dsp:nvSpPr>
      <dsp:spPr>
        <a:xfrm>
          <a:off x="3069037" y="4797274"/>
          <a:ext cx="603360" cy="6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2019</a:t>
          </a:r>
        </a:p>
      </dsp:txBody>
      <dsp:txXfrm>
        <a:off x="3069037" y="4797274"/>
        <a:ext cx="603360" cy="612041"/>
      </dsp:txXfrm>
    </dsp:sp>
    <dsp:sp modelId="{DEE68557-C1B8-4A2D-8A66-56710803B7E2}">
      <dsp:nvSpPr>
        <dsp:cNvPr id="0" name=""/>
        <dsp:cNvSpPr/>
      </dsp:nvSpPr>
      <dsp:spPr>
        <a:xfrm>
          <a:off x="3798202" y="2942505"/>
          <a:ext cx="0" cy="1741963"/>
        </a:xfrm>
        <a:prstGeom prst="line">
          <a:avLst/>
        </a:prstGeom>
        <a:noFill/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CE38CB-09EB-4266-BC9B-1D71900226C3}">
      <dsp:nvSpPr>
        <dsp:cNvPr id="0" name=""/>
        <dsp:cNvSpPr/>
      </dsp:nvSpPr>
      <dsp:spPr>
        <a:xfrm>
          <a:off x="3850292" y="2887421"/>
          <a:ext cx="77470" cy="110167"/>
        </a:xfrm>
        <a:prstGeom prst="ellipse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8C0AB-F7A4-47A4-A25D-FFF93F6CB576}">
      <dsp:nvSpPr>
        <dsp:cNvPr id="0" name=""/>
        <dsp:cNvSpPr/>
      </dsp:nvSpPr>
      <dsp:spPr>
        <a:xfrm rot="8100000">
          <a:off x="4166657" y="614263"/>
          <a:ext cx="304332" cy="304332"/>
        </a:xfrm>
        <a:prstGeom prst="teardrop">
          <a:avLst>
            <a:gd name="adj" fmla="val 115000"/>
          </a:avLst>
        </a:prstGeom>
        <a:solidFill>
          <a:schemeClr val="accent2">
            <a:hueOff val="-784619"/>
            <a:satOff val="3749"/>
            <a:lumOff val="5229"/>
            <a:alphaOff val="0"/>
          </a:schemeClr>
        </a:solidFill>
        <a:ln w="15875" cap="flat" cmpd="sng" algn="ctr">
          <a:solidFill>
            <a:schemeClr val="accent2">
              <a:hueOff val="-784619"/>
              <a:satOff val="3749"/>
              <a:lumOff val="5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9A978-F98D-487E-9DDD-DB0D399A3E69}">
      <dsp:nvSpPr>
        <dsp:cNvPr id="0" name=""/>
        <dsp:cNvSpPr/>
      </dsp:nvSpPr>
      <dsp:spPr>
        <a:xfrm>
          <a:off x="4200466" y="648072"/>
          <a:ext cx="236715" cy="236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2E4A80-6483-4EC0-A38B-C5478132B666}">
      <dsp:nvSpPr>
        <dsp:cNvPr id="0" name=""/>
        <dsp:cNvSpPr/>
      </dsp:nvSpPr>
      <dsp:spPr>
        <a:xfrm>
          <a:off x="4057012" y="2709601"/>
          <a:ext cx="603360" cy="5157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7A3E7-3460-4B70-89B4-FD02C2462DD1}">
      <dsp:nvSpPr>
        <dsp:cNvPr id="0" name=""/>
        <dsp:cNvSpPr/>
      </dsp:nvSpPr>
      <dsp:spPr>
        <a:xfrm>
          <a:off x="4057012" y="3205318"/>
          <a:ext cx="603360" cy="1812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85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1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Mise à jour majeure dans les analyses </a:t>
          </a:r>
          <a:r>
            <a:rPr lang="en-US" sz="11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financières</a:t>
          </a:r>
          <a:r>
            <a:rPr lang="en-US" sz="11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 et le </a:t>
          </a:r>
          <a:r>
            <a:rPr lang="en-US" sz="11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suivi</a:t>
          </a:r>
          <a:r>
            <a:rPr lang="en-US" sz="11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 des </a:t>
          </a:r>
          <a:r>
            <a:rPr lang="en-US" sz="1100" b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latin typeface="Calibri"/>
              <a:ea typeface="+mn-ea"/>
              <a:cs typeface="+mn-cs"/>
            </a:rPr>
            <a:t>rendements</a:t>
          </a:r>
          <a:endParaRPr lang="en-US" sz="11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/>
            <a:latin typeface="Calibri"/>
            <a:ea typeface="+mn-ea"/>
            <a:cs typeface="+mn-cs"/>
          </a:endParaRPr>
        </a:p>
      </dsp:txBody>
      <dsp:txXfrm>
        <a:off x="4057012" y="3205318"/>
        <a:ext cx="603360" cy="1812113"/>
      </dsp:txXfrm>
    </dsp:sp>
    <dsp:sp modelId="{E9279103-1946-4327-A183-FD748324B94C}">
      <dsp:nvSpPr>
        <dsp:cNvPr id="0" name=""/>
        <dsp:cNvSpPr/>
      </dsp:nvSpPr>
      <dsp:spPr>
        <a:xfrm>
          <a:off x="4292392" y="1184528"/>
          <a:ext cx="0" cy="1741963"/>
        </a:xfrm>
        <a:prstGeom prst="line">
          <a:avLst/>
        </a:prstGeom>
        <a:noFill/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85A9C-E54D-4AE4-8199-FB6A8E7DE58F}">
      <dsp:nvSpPr>
        <dsp:cNvPr id="0" name=""/>
        <dsp:cNvSpPr/>
      </dsp:nvSpPr>
      <dsp:spPr>
        <a:xfrm>
          <a:off x="4344482" y="2871407"/>
          <a:ext cx="77470" cy="110167"/>
        </a:xfrm>
        <a:prstGeom prst="ellipse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476B9-2EDE-462D-98DB-8479B2AECDB5}">
      <dsp:nvSpPr>
        <dsp:cNvPr id="0" name=""/>
        <dsp:cNvSpPr/>
      </dsp:nvSpPr>
      <dsp:spPr>
        <a:xfrm rot="18900000">
          <a:off x="4669692" y="4838323"/>
          <a:ext cx="304332" cy="304332"/>
        </a:xfrm>
        <a:prstGeom prst="teardrop">
          <a:avLst>
            <a:gd name="adj" fmla="val 115000"/>
          </a:avLst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5875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51F93-A308-4C06-8851-39E1369C1003}">
      <dsp:nvSpPr>
        <dsp:cNvPr id="0" name=""/>
        <dsp:cNvSpPr/>
      </dsp:nvSpPr>
      <dsp:spPr>
        <a:xfrm>
          <a:off x="4703501" y="4872131"/>
          <a:ext cx="236715" cy="2367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ADE66-9C3B-4200-B713-E51D610DA08C}">
      <dsp:nvSpPr>
        <dsp:cNvPr id="0" name=""/>
        <dsp:cNvSpPr/>
      </dsp:nvSpPr>
      <dsp:spPr>
        <a:xfrm>
          <a:off x="4092693" y="3055310"/>
          <a:ext cx="603360" cy="1741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431431-9FF8-4E43-8AE8-795D9C216F83}">
      <dsp:nvSpPr>
        <dsp:cNvPr id="0" name=""/>
        <dsp:cNvSpPr/>
      </dsp:nvSpPr>
      <dsp:spPr>
        <a:xfrm>
          <a:off x="4092693" y="4797274"/>
          <a:ext cx="603360" cy="612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2020</a:t>
          </a:r>
        </a:p>
      </dsp:txBody>
      <dsp:txXfrm>
        <a:off x="4092693" y="4797274"/>
        <a:ext cx="603360" cy="612041"/>
      </dsp:txXfrm>
    </dsp:sp>
    <dsp:sp modelId="{978AB8EA-0000-4DCC-B6BF-C63B3C54E5DC}">
      <dsp:nvSpPr>
        <dsp:cNvPr id="0" name=""/>
        <dsp:cNvSpPr/>
      </dsp:nvSpPr>
      <dsp:spPr>
        <a:xfrm>
          <a:off x="4821859" y="2942505"/>
          <a:ext cx="0" cy="1741963"/>
        </a:xfrm>
        <a:prstGeom prst="line">
          <a:avLst/>
        </a:prstGeom>
        <a:noFill/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7F8FC-36F3-429E-9A46-8C93E543C1D5}">
      <dsp:nvSpPr>
        <dsp:cNvPr id="0" name=""/>
        <dsp:cNvSpPr/>
      </dsp:nvSpPr>
      <dsp:spPr>
        <a:xfrm>
          <a:off x="4873948" y="2887421"/>
          <a:ext cx="77470" cy="110167"/>
        </a:xfrm>
        <a:prstGeom prst="ellipse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945199-38B5-476F-A4DD-53B90825BEA2}">
      <dsp:nvSpPr>
        <dsp:cNvPr id="0" name=""/>
        <dsp:cNvSpPr/>
      </dsp:nvSpPr>
      <dsp:spPr>
        <a:xfrm>
          <a:off x="0" y="0"/>
          <a:ext cx="74220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3FA1E-4DB5-4DAB-B10D-2DBA37F83464}">
      <dsp:nvSpPr>
        <dsp:cNvPr id="0" name=""/>
        <dsp:cNvSpPr/>
      </dsp:nvSpPr>
      <dsp:spPr>
        <a:xfrm>
          <a:off x="0" y="0"/>
          <a:ext cx="1484416" cy="4022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Entreprises du bassin du Congo ayant opté pour Pallitracks pour leur démarche de gestion responsable</a:t>
          </a:r>
          <a:endParaRPr lang="en-US" sz="2100" kern="1200" dirty="0"/>
        </a:p>
      </dsp:txBody>
      <dsp:txXfrm>
        <a:off x="0" y="0"/>
        <a:ext cx="1484416" cy="4022725"/>
      </dsp:txXfrm>
    </dsp:sp>
    <dsp:sp modelId="{D55F4DB0-5BE4-4D03-A459-A61DBEFFFAF3}">
      <dsp:nvSpPr>
        <dsp:cNvPr id="0" name=""/>
        <dsp:cNvSpPr/>
      </dsp:nvSpPr>
      <dsp:spPr>
        <a:xfrm>
          <a:off x="1595747" y="18561"/>
          <a:ext cx="5826335" cy="37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PALLISCO certifié FSC et OLB (exploitation forestière) : depuis 2011</a:t>
          </a:r>
          <a:endParaRPr lang="en-US" sz="1000" kern="1200" dirty="0"/>
        </a:p>
      </dsp:txBody>
      <dsp:txXfrm>
        <a:off x="1595747" y="18561"/>
        <a:ext cx="5826335" cy="371237"/>
      </dsp:txXfrm>
    </dsp:sp>
    <dsp:sp modelId="{174B72D0-8319-43B2-B60B-FA2BB993E06E}">
      <dsp:nvSpPr>
        <dsp:cNvPr id="0" name=""/>
        <dsp:cNvSpPr/>
      </dsp:nvSpPr>
      <dsp:spPr>
        <a:xfrm>
          <a:off x="1434421" y="274507"/>
          <a:ext cx="5937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7952A-C393-4999-B821-9506B47ECDA7}">
      <dsp:nvSpPr>
        <dsp:cNvPr id="0" name=""/>
        <dsp:cNvSpPr/>
      </dsp:nvSpPr>
      <dsp:spPr>
        <a:xfrm>
          <a:off x="1585784" y="346517"/>
          <a:ext cx="5826335" cy="37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CIFM Certifié FSC et OLB (1</a:t>
          </a:r>
          <a:r>
            <a:rPr lang="fr-FR" sz="1000" kern="1200" baseline="30000" dirty="0"/>
            <a:t>er</a:t>
          </a:r>
          <a:r>
            <a:rPr lang="fr-FR" sz="1000" kern="1200" dirty="0"/>
            <a:t> et 2</a:t>
          </a:r>
          <a:r>
            <a:rPr lang="fr-FR" sz="1000" kern="1200" baseline="30000" dirty="0"/>
            <a:t>ème</a:t>
          </a:r>
          <a:r>
            <a:rPr lang="fr-FR" sz="1000" kern="1200" dirty="0"/>
            <a:t> transformation) depuis 2013</a:t>
          </a:r>
        </a:p>
      </dsp:txBody>
      <dsp:txXfrm>
        <a:off x="1585784" y="346517"/>
        <a:ext cx="5826335" cy="371237"/>
      </dsp:txXfrm>
    </dsp:sp>
    <dsp:sp modelId="{CCBBF207-A43A-4666-8BC8-DFEA0E665865}">
      <dsp:nvSpPr>
        <dsp:cNvPr id="0" name=""/>
        <dsp:cNvSpPr/>
      </dsp:nvSpPr>
      <dsp:spPr>
        <a:xfrm>
          <a:off x="1484416" y="584233"/>
          <a:ext cx="5937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2220D-51D9-49CE-8A13-51FFF1FF5346}">
      <dsp:nvSpPr>
        <dsp:cNvPr id="0" name=""/>
        <dsp:cNvSpPr/>
      </dsp:nvSpPr>
      <dsp:spPr>
        <a:xfrm>
          <a:off x="1434416" y="682995"/>
          <a:ext cx="5826335" cy="37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FIPCAM certifié OLB (Exploitation forestière 1</a:t>
          </a:r>
          <a:r>
            <a:rPr lang="fr-FR" sz="1000" kern="1200" baseline="30000" dirty="0"/>
            <a:t>ere</a:t>
          </a:r>
          <a:r>
            <a:rPr lang="fr-FR" sz="1000" kern="1200" dirty="0"/>
            <a:t> et 2</a:t>
          </a:r>
          <a:r>
            <a:rPr lang="fr-FR" sz="1000" kern="1200" baseline="30000" dirty="0"/>
            <a:t>ème</a:t>
          </a:r>
          <a:r>
            <a:rPr lang="fr-FR" sz="1000" kern="1200" dirty="0"/>
            <a:t> transformation)  : depuis 2013</a:t>
          </a:r>
        </a:p>
      </dsp:txBody>
      <dsp:txXfrm>
        <a:off x="1434416" y="682995"/>
        <a:ext cx="5826335" cy="371237"/>
      </dsp:txXfrm>
    </dsp:sp>
    <dsp:sp modelId="{4127E2EA-52D7-491D-B1D8-8B7ABC2E6ECD}">
      <dsp:nvSpPr>
        <dsp:cNvPr id="0" name=""/>
        <dsp:cNvSpPr/>
      </dsp:nvSpPr>
      <dsp:spPr>
        <a:xfrm>
          <a:off x="1362397" y="892759"/>
          <a:ext cx="5937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37233-738E-4585-993D-58AAD5E68521}">
      <dsp:nvSpPr>
        <dsp:cNvPr id="0" name=""/>
        <dsp:cNvSpPr/>
      </dsp:nvSpPr>
      <dsp:spPr>
        <a:xfrm>
          <a:off x="1362403" y="953487"/>
          <a:ext cx="5826335" cy="37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CUF certifié OLB (Exploitation forestière 1</a:t>
          </a:r>
          <a:r>
            <a:rPr lang="fr-FR" sz="1000" kern="1200" baseline="30000" dirty="0"/>
            <a:t>ere</a:t>
          </a:r>
          <a:r>
            <a:rPr lang="fr-FR" sz="1000" kern="1200" dirty="0"/>
            <a:t> et 2</a:t>
          </a:r>
          <a:r>
            <a:rPr lang="fr-FR" sz="1000" kern="1200" baseline="30000" dirty="0"/>
            <a:t>ème</a:t>
          </a:r>
          <a:r>
            <a:rPr lang="fr-FR" sz="1000" kern="1200" dirty="0"/>
            <a:t> transformation) : depuis 2014</a:t>
          </a:r>
        </a:p>
      </dsp:txBody>
      <dsp:txXfrm>
        <a:off x="1362403" y="953487"/>
        <a:ext cx="5826335" cy="371237"/>
      </dsp:txXfrm>
    </dsp:sp>
    <dsp:sp modelId="{5F856C40-BA62-4499-8988-8D91147BA17D}">
      <dsp:nvSpPr>
        <dsp:cNvPr id="0" name=""/>
        <dsp:cNvSpPr/>
      </dsp:nvSpPr>
      <dsp:spPr>
        <a:xfrm>
          <a:off x="1271966" y="1202812"/>
          <a:ext cx="5937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5DC31-031F-47CC-A067-DA050156F7EF}">
      <dsp:nvSpPr>
        <dsp:cNvPr id="0" name=""/>
        <dsp:cNvSpPr/>
      </dsp:nvSpPr>
      <dsp:spPr>
        <a:xfrm>
          <a:off x="1299770" y="1297654"/>
          <a:ext cx="5826335" cy="37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Groupe WIJMA, CAFECO  certifié OLB et FSC (Exploitation forestière 1</a:t>
          </a:r>
          <a:r>
            <a:rPr lang="fr-FR" sz="1000" kern="1200" baseline="30000" dirty="0"/>
            <a:t>ere</a:t>
          </a:r>
          <a:r>
            <a:rPr lang="fr-FR" sz="1000" kern="1200" dirty="0"/>
            <a:t> et 2</a:t>
          </a:r>
          <a:r>
            <a:rPr lang="fr-FR" sz="1000" kern="1200" baseline="30000" dirty="0"/>
            <a:t>ème</a:t>
          </a:r>
          <a:r>
            <a:rPr lang="fr-FR" sz="1000" kern="1200" dirty="0"/>
            <a:t> transformation) : depuis 2016</a:t>
          </a:r>
        </a:p>
      </dsp:txBody>
      <dsp:txXfrm>
        <a:off x="1299770" y="1297654"/>
        <a:ext cx="5826335" cy="371237"/>
      </dsp:txXfrm>
    </dsp:sp>
    <dsp:sp modelId="{04AD8942-8F3A-4FB2-A501-7DA332F856FE}">
      <dsp:nvSpPr>
        <dsp:cNvPr id="0" name=""/>
        <dsp:cNvSpPr/>
      </dsp:nvSpPr>
      <dsp:spPr>
        <a:xfrm>
          <a:off x="1257063" y="1530473"/>
          <a:ext cx="5937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60FF0-D5B4-4AE8-8CE8-E01E6369AF87}">
      <dsp:nvSpPr>
        <dsp:cNvPr id="0" name=""/>
        <dsp:cNvSpPr/>
      </dsp:nvSpPr>
      <dsp:spPr>
        <a:xfrm>
          <a:off x="1271920" y="1609579"/>
          <a:ext cx="5826335" cy="37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Dino et Fils, Certifié OLB (Exploitation forestière 1</a:t>
          </a:r>
          <a:r>
            <a:rPr lang="fr-FR" sz="1000" kern="1200" baseline="30000" dirty="0"/>
            <a:t>ere</a:t>
          </a:r>
          <a:r>
            <a:rPr lang="fr-FR" sz="1000" kern="1200" dirty="0"/>
            <a:t> et 2</a:t>
          </a:r>
          <a:r>
            <a:rPr lang="fr-FR" sz="1000" kern="1200" baseline="30000" dirty="0"/>
            <a:t>ème</a:t>
          </a:r>
          <a:r>
            <a:rPr lang="fr-FR" sz="1000" kern="1200" dirty="0"/>
            <a:t> transformation)  depuis 2017</a:t>
          </a:r>
        </a:p>
      </dsp:txBody>
      <dsp:txXfrm>
        <a:off x="1271920" y="1609579"/>
        <a:ext cx="5826335" cy="371237"/>
      </dsp:txXfrm>
    </dsp:sp>
    <dsp:sp modelId="{D934F88B-5AB8-4A76-80BA-14DB47C3468A}">
      <dsp:nvSpPr>
        <dsp:cNvPr id="0" name=""/>
        <dsp:cNvSpPr/>
      </dsp:nvSpPr>
      <dsp:spPr>
        <a:xfrm>
          <a:off x="1257063" y="1889929"/>
          <a:ext cx="5937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E6F17-566E-4F1F-A711-9160AD0CC2F0}">
      <dsp:nvSpPr>
        <dsp:cNvPr id="0" name=""/>
        <dsp:cNvSpPr/>
      </dsp:nvSpPr>
      <dsp:spPr>
        <a:xfrm>
          <a:off x="1311247" y="1925343"/>
          <a:ext cx="5826335" cy="37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Groupe Khoury, Entreprise légale</a:t>
          </a:r>
        </a:p>
      </dsp:txBody>
      <dsp:txXfrm>
        <a:off x="1311247" y="1925343"/>
        <a:ext cx="5826335" cy="371237"/>
      </dsp:txXfrm>
    </dsp:sp>
    <dsp:sp modelId="{3E70AF3E-915A-4D80-83F2-1918C5DF353C}">
      <dsp:nvSpPr>
        <dsp:cNvPr id="0" name=""/>
        <dsp:cNvSpPr/>
      </dsp:nvSpPr>
      <dsp:spPr>
        <a:xfrm>
          <a:off x="1257063" y="2198784"/>
          <a:ext cx="5937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64CCB-F3A3-416B-AF76-8C2653D4C8C3}">
      <dsp:nvSpPr>
        <dsp:cNvPr id="0" name=""/>
        <dsp:cNvSpPr/>
      </dsp:nvSpPr>
      <dsp:spPr>
        <a:xfrm>
          <a:off x="1434416" y="2229639"/>
          <a:ext cx="5826335" cy="37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Booming</a:t>
          </a:r>
          <a:r>
            <a:rPr lang="fr-FR" sz="1000" kern="1200" dirty="0"/>
            <a:t> group en RDC depuis 2019 ( exploitation forestière, transport  et exportation des grumes) entreprise ayant récemment pris une orientation majeure en faveur de la certification prochaine de ses forêts</a:t>
          </a:r>
        </a:p>
      </dsp:txBody>
      <dsp:txXfrm>
        <a:off x="1434416" y="2229639"/>
        <a:ext cx="5826335" cy="371237"/>
      </dsp:txXfrm>
    </dsp:sp>
    <dsp:sp modelId="{82765868-E575-4CFF-8843-B576F21EAE3B}">
      <dsp:nvSpPr>
        <dsp:cNvPr id="0" name=""/>
        <dsp:cNvSpPr/>
      </dsp:nvSpPr>
      <dsp:spPr>
        <a:xfrm flipV="1">
          <a:off x="1558756" y="2465428"/>
          <a:ext cx="5634964" cy="4572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1AECC-CC4C-49A4-A5F5-82EBB1799DC3}">
      <dsp:nvSpPr>
        <dsp:cNvPr id="0" name=""/>
        <dsp:cNvSpPr/>
      </dsp:nvSpPr>
      <dsp:spPr>
        <a:xfrm>
          <a:off x="1595747" y="2722886"/>
          <a:ext cx="5826335" cy="37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SEEF: En cours de certification (Exploitation forestière 1</a:t>
          </a:r>
          <a:r>
            <a:rPr lang="fr-FR" sz="1000" kern="1200" baseline="30000" dirty="0"/>
            <a:t>er</a:t>
          </a:r>
          <a:r>
            <a:rPr lang="fr-FR" sz="1000" kern="1200" dirty="0"/>
            <a:t> et 2</a:t>
          </a:r>
          <a:r>
            <a:rPr lang="fr-FR" sz="1000" kern="1200" baseline="30000" dirty="0"/>
            <a:t>ème</a:t>
          </a:r>
          <a:r>
            <a:rPr lang="fr-FR" sz="1000" kern="1200" dirty="0"/>
            <a:t> transformation)</a:t>
          </a:r>
        </a:p>
      </dsp:txBody>
      <dsp:txXfrm>
        <a:off x="1595747" y="2722886"/>
        <a:ext cx="5826335" cy="371237"/>
      </dsp:txXfrm>
    </dsp:sp>
    <dsp:sp modelId="{F7ADEC2D-2609-4770-93D9-B6A6E810E90C}">
      <dsp:nvSpPr>
        <dsp:cNvPr id="0" name=""/>
        <dsp:cNvSpPr/>
      </dsp:nvSpPr>
      <dsp:spPr>
        <a:xfrm flipV="1">
          <a:off x="2592266" y="3478930"/>
          <a:ext cx="4317158" cy="4675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B1C34-80C4-4D49-9935-04B50619D61F}">
      <dsp:nvSpPr>
        <dsp:cNvPr id="0" name=""/>
        <dsp:cNvSpPr/>
      </dsp:nvSpPr>
      <dsp:spPr>
        <a:xfrm>
          <a:off x="2016234" y="3073797"/>
          <a:ext cx="4579208" cy="384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Precious</a:t>
          </a:r>
          <a:r>
            <a:rPr lang="fr-FR" sz="1000" kern="1200" dirty="0"/>
            <a:t> Woods CEB: En cours de déploiement depuis février 2020. Entreprise Certifiée FSC, PEFC ( exploitation forestière, 1ere et 2eme transformation )</a:t>
          </a:r>
        </a:p>
      </dsp:txBody>
      <dsp:txXfrm>
        <a:off x="2016234" y="3073797"/>
        <a:ext cx="4579208" cy="384030"/>
      </dsp:txXfrm>
    </dsp:sp>
    <dsp:sp modelId="{27E47F57-17D4-45E9-8BDD-01C582461DFF}">
      <dsp:nvSpPr>
        <dsp:cNvPr id="0" name=""/>
        <dsp:cNvSpPr/>
      </dsp:nvSpPr>
      <dsp:spPr>
        <a:xfrm>
          <a:off x="1484416" y="4003268"/>
          <a:ext cx="5937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66D6C-555C-4C21-A47A-394F72CDC800}">
      <dsp:nvSpPr>
        <dsp:cNvPr id="0" name=""/>
        <dsp:cNvSpPr/>
      </dsp:nvSpPr>
      <dsp:spPr>
        <a:xfrm>
          <a:off x="2739" y="168224"/>
          <a:ext cx="1647156" cy="649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Système national de traçabilité du TECK au Bénin : ONATRACK</a:t>
          </a:r>
          <a:endParaRPr lang="en-US" sz="1300" kern="1200" dirty="0"/>
        </a:p>
      </dsp:txBody>
      <dsp:txXfrm>
        <a:off x="2739" y="168224"/>
        <a:ext cx="1647156" cy="649973"/>
      </dsp:txXfrm>
    </dsp:sp>
    <dsp:sp modelId="{48B7874E-7BA4-42AF-844B-9D0CCEF1B174}">
      <dsp:nvSpPr>
        <dsp:cNvPr id="0" name=""/>
        <dsp:cNvSpPr/>
      </dsp:nvSpPr>
      <dsp:spPr>
        <a:xfrm>
          <a:off x="2739" y="818198"/>
          <a:ext cx="1647156" cy="27120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Objectif certification OLB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Financement FAO-FLEGT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Durée 2 ans</a:t>
          </a:r>
          <a:endParaRPr lang="fr-FR" sz="1300" kern="1200" dirty="0"/>
        </a:p>
      </dsp:txBody>
      <dsp:txXfrm>
        <a:off x="2739" y="818198"/>
        <a:ext cx="1647156" cy="2712060"/>
      </dsp:txXfrm>
    </dsp:sp>
    <dsp:sp modelId="{B1DE158F-7AA9-4A3D-B613-805EAC872ECE}">
      <dsp:nvSpPr>
        <dsp:cNvPr id="0" name=""/>
        <dsp:cNvSpPr/>
      </dsp:nvSpPr>
      <dsp:spPr>
        <a:xfrm>
          <a:off x="1880498" y="168224"/>
          <a:ext cx="1647156" cy="649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Système national de traçabilité du cèdre au Maroc : TRACEDRE</a:t>
          </a:r>
          <a:endParaRPr lang="en-US" sz="1300" kern="1200" dirty="0"/>
        </a:p>
      </dsp:txBody>
      <dsp:txXfrm>
        <a:off x="1880498" y="168224"/>
        <a:ext cx="1647156" cy="649973"/>
      </dsp:txXfrm>
    </dsp:sp>
    <dsp:sp modelId="{CC4363B9-84E4-44D2-943B-2CC6F8CA95CB}">
      <dsp:nvSpPr>
        <dsp:cNvPr id="0" name=""/>
        <dsp:cNvSpPr/>
      </dsp:nvSpPr>
      <dsp:spPr>
        <a:xfrm>
          <a:off x="1880498" y="818198"/>
          <a:ext cx="1647156" cy="27120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Objectif, conservation et gestion durable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Financement : Coopération allemande (Ministère Allemand de l’agriculture)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Durée 1 an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Nouvelle phase en cours de démarrage</a:t>
          </a:r>
        </a:p>
      </dsp:txBody>
      <dsp:txXfrm>
        <a:off x="1880498" y="818198"/>
        <a:ext cx="1647156" cy="2712060"/>
      </dsp:txXfrm>
    </dsp:sp>
    <dsp:sp modelId="{0E11763F-97B9-4437-9B46-39645D4D8CE3}">
      <dsp:nvSpPr>
        <dsp:cNvPr id="0" name=""/>
        <dsp:cNvSpPr/>
      </dsp:nvSpPr>
      <dsp:spPr>
        <a:xfrm>
          <a:off x="3758256" y="168224"/>
          <a:ext cx="1647156" cy="649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Système de gestion de la ZES de NKOK au Gabon : IWOODATA :</a:t>
          </a:r>
          <a:endParaRPr lang="en-US" sz="1300" kern="1200" dirty="0"/>
        </a:p>
      </dsp:txBody>
      <dsp:txXfrm>
        <a:off x="3758256" y="168224"/>
        <a:ext cx="1647156" cy="649973"/>
      </dsp:txXfrm>
    </dsp:sp>
    <dsp:sp modelId="{547ED329-5773-46CD-97DB-B8C3F006C59E}">
      <dsp:nvSpPr>
        <dsp:cNvPr id="0" name=""/>
        <dsp:cNvSpPr/>
      </dsp:nvSpPr>
      <dsp:spPr>
        <a:xfrm>
          <a:off x="3758256" y="818198"/>
          <a:ext cx="1647156" cy="27120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Objectif Traçabilité et légalité de la ressource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Financement OLAM-Etat Gabonais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Durée 1 an démarré il y a 10 mois</a:t>
          </a:r>
        </a:p>
      </dsp:txBody>
      <dsp:txXfrm>
        <a:off x="3758256" y="818198"/>
        <a:ext cx="1647156" cy="2712060"/>
      </dsp:txXfrm>
    </dsp:sp>
    <dsp:sp modelId="{7498BDAE-1392-4C7B-8194-1886A75B8FB5}">
      <dsp:nvSpPr>
        <dsp:cNvPr id="0" name=""/>
        <dsp:cNvSpPr/>
      </dsp:nvSpPr>
      <dsp:spPr>
        <a:xfrm>
          <a:off x="5636015" y="168224"/>
          <a:ext cx="1647156" cy="649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Accompagnement du projet FOA-UE FLEGT en RCA</a:t>
          </a:r>
        </a:p>
      </dsp:txBody>
      <dsp:txXfrm>
        <a:off x="5636015" y="168224"/>
        <a:ext cx="1647156" cy="649973"/>
      </dsp:txXfrm>
    </dsp:sp>
    <dsp:sp modelId="{FCDF05F1-6085-4B7C-8FB2-8E9AC5525AD8}">
      <dsp:nvSpPr>
        <dsp:cNvPr id="0" name=""/>
        <dsp:cNvSpPr/>
      </dsp:nvSpPr>
      <dsp:spPr>
        <a:xfrm>
          <a:off x="5636015" y="818198"/>
          <a:ext cx="1647156" cy="27120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Objectif Traçabilité et légalité de la ressource, sécurisation des recettes forestières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Financement FAO-EU FLEGT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Durée 2 ans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3</a:t>
          </a:r>
          <a:r>
            <a:rPr lang="fr-FR" sz="1300" kern="1200" baseline="30000" dirty="0"/>
            <a:t>ème</a:t>
          </a:r>
          <a:r>
            <a:rPr lang="fr-FR" sz="1300" kern="1200" dirty="0"/>
            <a:t> année en cours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Accompagnement du processus FLEGT par l’équipe Pallitracks</a:t>
          </a:r>
        </a:p>
      </dsp:txBody>
      <dsp:txXfrm>
        <a:off x="5636015" y="818198"/>
        <a:ext cx="1647156" cy="27120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7AFD7-92ED-4F47-BC56-41356BD8CBEE}">
      <dsp:nvSpPr>
        <dsp:cNvPr id="0" name=""/>
        <dsp:cNvSpPr/>
      </dsp:nvSpPr>
      <dsp:spPr>
        <a:xfrm rot="16200000">
          <a:off x="-1320882" y="2104873"/>
          <a:ext cx="3169919" cy="455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1688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Projet GFBC au Cameroun (7 entreprises)</a:t>
          </a:r>
          <a:endParaRPr lang="en-US" sz="1600" kern="1200" dirty="0"/>
        </a:p>
      </dsp:txBody>
      <dsp:txXfrm>
        <a:off x="-1320882" y="2104873"/>
        <a:ext cx="3169919" cy="455456"/>
      </dsp:txXfrm>
    </dsp:sp>
    <dsp:sp modelId="{6C9E27E6-9239-4C24-81F6-BC62F4142F96}">
      <dsp:nvSpPr>
        <dsp:cNvPr id="0" name=""/>
        <dsp:cNvSpPr/>
      </dsp:nvSpPr>
      <dsp:spPr>
        <a:xfrm>
          <a:off x="491805" y="747641"/>
          <a:ext cx="2268658" cy="31699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401688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Financement FAO-FLEGT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Entreprises concernées: Pallisco, CIFM, </a:t>
          </a:r>
          <a:r>
            <a:rPr lang="fr-FR" sz="1200" kern="1200" dirty="0" err="1"/>
            <a:t>Fipcam</a:t>
          </a:r>
          <a:r>
            <a:rPr lang="fr-FR" sz="1200" kern="1200" dirty="0"/>
            <a:t>, CFC du groupe </a:t>
          </a:r>
          <a:r>
            <a:rPr lang="fr-FR" sz="1200" kern="1200" dirty="0" err="1"/>
            <a:t>Wicwood</a:t>
          </a:r>
          <a:r>
            <a:rPr lang="fr-FR" sz="1200" kern="1200" dirty="0"/>
            <a:t>, </a:t>
          </a:r>
          <a:r>
            <a:rPr lang="fr-FR" sz="1200" kern="1200" dirty="0" err="1"/>
            <a:t>Gracovi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Pilotage: GFBC: syndicat patronale de la filière bois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Objectif : diligence raisonnée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Durée : 2 phases d’un 1 an chacune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Résultat : une interface publique alimentée de manière automatique pour tracer le bois issue des forêts des entreprises participantes</a:t>
          </a:r>
        </a:p>
      </dsp:txBody>
      <dsp:txXfrm>
        <a:off x="491805" y="747641"/>
        <a:ext cx="2268658" cy="3169919"/>
      </dsp:txXfrm>
    </dsp:sp>
    <dsp:sp modelId="{AFA8B925-B1FF-4784-BB2C-C54B20AF1CE1}">
      <dsp:nvSpPr>
        <dsp:cNvPr id="0" name=""/>
        <dsp:cNvSpPr/>
      </dsp:nvSpPr>
      <dsp:spPr>
        <a:xfrm>
          <a:off x="36348" y="146438"/>
          <a:ext cx="910913" cy="910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693548-270F-4972-8233-963CA217D2F6}">
      <dsp:nvSpPr>
        <dsp:cNvPr id="0" name=""/>
        <dsp:cNvSpPr/>
      </dsp:nvSpPr>
      <dsp:spPr>
        <a:xfrm rot="16200000">
          <a:off x="1978304" y="2104873"/>
          <a:ext cx="3169919" cy="455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1688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Projet </a:t>
          </a:r>
          <a:r>
            <a:rPr lang="fr-FR" sz="1600" kern="1200" dirty="0" err="1"/>
            <a:t>Gabontracks</a:t>
          </a:r>
          <a:r>
            <a:rPr lang="fr-FR" sz="1600" kern="1200" dirty="0"/>
            <a:t> (16 entreprises)</a:t>
          </a:r>
        </a:p>
      </dsp:txBody>
      <dsp:txXfrm>
        <a:off x="1978304" y="2104873"/>
        <a:ext cx="3169919" cy="455456"/>
      </dsp:txXfrm>
    </dsp:sp>
    <dsp:sp modelId="{C807AC68-86FA-4380-AEA4-CDB0A9B06312}">
      <dsp:nvSpPr>
        <dsp:cNvPr id="0" name=""/>
        <dsp:cNvSpPr/>
      </dsp:nvSpPr>
      <dsp:spPr>
        <a:xfrm>
          <a:off x="3790992" y="747641"/>
          <a:ext cx="2268658" cy="31699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401688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Financement AFD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Entreprise concernées: toutes les entreprises du groupement plus SEEF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Objectif, traçabilité et légalité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Durée 9 mois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/>
            <a:t>En cours d’exécution depuis le 10 février 2020</a:t>
          </a:r>
        </a:p>
      </dsp:txBody>
      <dsp:txXfrm>
        <a:off x="3790992" y="747641"/>
        <a:ext cx="2268658" cy="3169919"/>
      </dsp:txXfrm>
    </dsp:sp>
    <dsp:sp modelId="{5E898698-C211-455A-9E7A-0F06FB3866FD}">
      <dsp:nvSpPr>
        <dsp:cNvPr id="0" name=""/>
        <dsp:cNvSpPr/>
      </dsp:nvSpPr>
      <dsp:spPr>
        <a:xfrm>
          <a:off x="3335535" y="146438"/>
          <a:ext cx="910913" cy="91091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90ABE-F760-4F10-80D8-3064A74E5415}">
      <dsp:nvSpPr>
        <dsp:cNvPr id="0" name=""/>
        <dsp:cNvSpPr/>
      </dsp:nvSpPr>
      <dsp:spPr>
        <a:xfrm>
          <a:off x="0" y="0"/>
          <a:ext cx="7543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3530F-1785-4EAA-B99D-E8DEB9144ED8}">
      <dsp:nvSpPr>
        <dsp:cNvPr id="0" name=""/>
        <dsp:cNvSpPr/>
      </dsp:nvSpPr>
      <dsp:spPr>
        <a:xfrm>
          <a:off x="0" y="0"/>
          <a:ext cx="1508760" cy="3357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COTTRACK : Community Timber </a:t>
          </a:r>
          <a:r>
            <a:rPr lang="fr-FR" sz="2000" kern="1200" dirty="0" err="1"/>
            <a:t>track</a:t>
          </a:r>
          <a:endParaRPr lang="en-US" sz="2000" kern="1200" dirty="0"/>
        </a:p>
      </dsp:txBody>
      <dsp:txXfrm>
        <a:off x="0" y="0"/>
        <a:ext cx="1508760" cy="3357104"/>
      </dsp:txXfrm>
    </dsp:sp>
    <dsp:sp modelId="{9DF7E886-01F5-49DA-BFDA-3F4C65F77B8E}">
      <dsp:nvSpPr>
        <dsp:cNvPr id="0" name=""/>
        <dsp:cNvSpPr/>
      </dsp:nvSpPr>
      <dsp:spPr>
        <a:xfrm>
          <a:off x="1621917" y="26432"/>
          <a:ext cx="5921883" cy="528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Financement FAO-EU FLEGT</a:t>
          </a:r>
          <a:endParaRPr lang="en-US" sz="1400" kern="1200" dirty="0"/>
        </a:p>
      </dsp:txBody>
      <dsp:txXfrm>
        <a:off x="1621917" y="26432"/>
        <a:ext cx="5921883" cy="528645"/>
      </dsp:txXfrm>
    </dsp:sp>
    <dsp:sp modelId="{F74F9CC7-B0DC-4EF9-8E79-9CECD1338E53}">
      <dsp:nvSpPr>
        <dsp:cNvPr id="0" name=""/>
        <dsp:cNvSpPr/>
      </dsp:nvSpPr>
      <dsp:spPr>
        <a:xfrm>
          <a:off x="1508760" y="555077"/>
          <a:ext cx="6035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98717-00C9-4BE9-8991-880A0E50A611}">
      <dsp:nvSpPr>
        <dsp:cNvPr id="0" name=""/>
        <dsp:cNvSpPr/>
      </dsp:nvSpPr>
      <dsp:spPr>
        <a:xfrm>
          <a:off x="1621917" y="581510"/>
          <a:ext cx="5921883" cy="528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Durée 2 ans  </a:t>
          </a:r>
          <a:r>
            <a:rPr lang="fr-FR" sz="1400" b="1" kern="1200" dirty="0"/>
            <a:t>SVCL AU CAMEROUN ET AU GABON</a:t>
          </a:r>
        </a:p>
      </dsp:txBody>
      <dsp:txXfrm>
        <a:off x="1621917" y="581510"/>
        <a:ext cx="5921883" cy="528645"/>
      </dsp:txXfrm>
    </dsp:sp>
    <dsp:sp modelId="{C1947108-D195-49F0-BFAC-0C974ABDBDF1}">
      <dsp:nvSpPr>
        <dsp:cNvPr id="0" name=""/>
        <dsp:cNvSpPr/>
      </dsp:nvSpPr>
      <dsp:spPr>
        <a:xfrm>
          <a:off x="1508760" y="1110155"/>
          <a:ext cx="6035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FFD48-F730-4449-A6AB-AB06CDA30EEF}">
      <dsp:nvSpPr>
        <dsp:cNvPr id="0" name=""/>
        <dsp:cNvSpPr/>
      </dsp:nvSpPr>
      <dsp:spPr>
        <a:xfrm>
          <a:off x="1621917" y="1136587"/>
          <a:ext cx="5921883" cy="528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Objectif aider les forêts communautaires du Cameroun et du Gabon à gérer et tracer les bois issus de leur exploitation</a:t>
          </a:r>
        </a:p>
      </dsp:txBody>
      <dsp:txXfrm>
        <a:off x="1621917" y="1136587"/>
        <a:ext cx="5921883" cy="528645"/>
      </dsp:txXfrm>
    </dsp:sp>
    <dsp:sp modelId="{BF16DEA9-F6CE-418A-86D6-3CB515EC5EFC}">
      <dsp:nvSpPr>
        <dsp:cNvPr id="0" name=""/>
        <dsp:cNvSpPr/>
      </dsp:nvSpPr>
      <dsp:spPr>
        <a:xfrm>
          <a:off x="1508760" y="1665233"/>
          <a:ext cx="6035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A6398-A6C3-448E-8256-4DAAD4EAB4DC}">
      <dsp:nvSpPr>
        <dsp:cNvPr id="0" name=""/>
        <dsp:cNvSpPr/>
      </dsp:nvSpPr>
      <dsp:spPr>
        <a:xfrm>
          <a:off x="1621917" y="1691665"/>
          <a:ext cx="5921883" cy="528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Résultat 1 : Une plateforme de légalité disponible: http://communitytimbertracks.com/</a:t>
          </a:r>
        </a:p>
      </dsp:txBody>
      <dsp:txXfrm>
        <a:off x="1621917" y="1691665"/>
        <a:ext cx="5921883" cy="528645"/>
      </dsp:txXfrm>
    </dsp:sp>
    <dsp:sp modelId="{CB412388-1E63-468C-97EA-3ED767A410D2}">
      <dsp:nvSpPr>
        <dsp:cNvPr id="0" name=""/>
        <dsp:cNvSpPr/>
      </dsp:nvSpPr>
      <dsp:spPr>
        <a:xfrm>
          <a:off x="1508760" y="2220311"/>
          <a:ext cx="6035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6D60B-8784-47E1-92B4-52BEF360D943}">
      <dsp:nvSpPr>
        <dsp:cNvPr id="0" name=""/>
        <dsp:cNvSpPr/>
      </dsp:nvSpPr>
      <dsp:spPr>
        <a:xfrm>
          <a:off x="1621917" y="2246743"/>
          <a:ext cx="5921883" cy="528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Résultat 2 : Une application web et mobile fonctionnelle: </a:t>
          </a:r>
          <a:r>
            <a:rPr lang="fr-FR" sz="1400" kern="1200" dirty="0" err="1"/>
            <a:t>Cottracks</a:t>
          </a:r>
          <a:endParaRPr lang="fr-FR" sz="1400" kern="1200" dirty="0"/>
        </a:p>
      </dsp:txBody>
      <dsp:txXfrm>
        <a:off x="1621917" y="2246743"/>
        <a:ext cx="5921883" cy="528645"/>
      </dsp:txXfrm>
    </dsp:sp>
    <dsp:sp modelId="{0BD2F7CD-F76D-4823-8448-512D5633D6C7}">
      <dsp:nvSpPr>
        <dsp:cNvPr id="0" name=""/>
        <dsp:cNvSpPr/>
      </dsp:nvSpPr>
      <dsp:spPr>
        <a:xfrm>
          <a:off x="1508760" y="2775389"/>
          <a:ext cx="6035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FF949-9EF5-4CF7-A146-2F70E66D3B8A}">
      <dsp:nvSpPr>
        <dsp:cNvPr id="0" name=""/>
        <dsp:cNvSpPr/>
      </dsp:nvSpPr>
      <dsp:spPr>
        <a:xfrm>
          <a:off x="1621917" y="2801821"/>
          <a:ext cx="5921883" cy="528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Résultat 3 : Une dizaine de forêts communautaires suivies et qui s’améliorent avec l’appui des </a:t>
          </a:r>
          <a:r>
            <a:rPr lang="fr-FR" sz="1400" kern="1200" dirty="0" err="1"/>
            <a:t>ONGs</a:t>
          </a:r>
          <a:r>
            <a:rPr lang="fr-FR" sz="1400" kern="1200" dirty="0"/>
            <a:t>  SAILD et KEVA INITIATIVE</a:t>
          </a:r>
          <a:endParaRPr lang="en-US" sz="1400" kern="1200" dirty="0"/>
        </a:p>
      </dsp:txBody>
      <dsp:txXfrm>
        <a:off x="1621917" y="2801821"/>
        <a:ext cx="5921883" cy="528645"/>
      </dsp:txXfrm>
    </dsp:sp>
    <dsp:sp modelId="{C61141A1-976B-4914-9010-6D6D6E5B9247}">
      <dsp:nvSpPr>
        <dsp:cNvPr id="0" name=""/>
        <dsp:cNvSpPr/>
      </dsp:nvSpPr>
      <dsp:spPr>
        <a:xfrm>
          <a:off x="1508760" y="3330466"/>
          <a:ext cx="60350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A63F6-6F6E-486D-89E2-84E3D8D17120}">
      <dsp:nvSpPr>
        <dsp:cNvPr id="0" name=""/>
        <dsp:cNvSpPr/>
      </dsp:nvSpPr>
      <dsp:spPr>
        <a:xfrm>
          <a:off x="0" y="0"/>
          <a:ext cx="7543800" cy="2806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700" kern="1200" dirty="0"/>
            <a:t>Prosygma  SARL</a:t>
          </a:r>
          <a:endParaRPr lang="en-US"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900" kern="1200" dirty="0"/>
            <a:t>Crée en 2010, 25 employés 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900" kern="1200" dirty="0"/>
            <a:t>BP 8081 Douala Cameroun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900" kern="1200" dirty="0"/>
            <a:t>Bureau de Libreville en cours d’ouverture</a:t>
          </a:r>
          <a:endParaRPr lang="en-US" sz="2900" kern="1200" dirty="0"/>
        </a:p>
      </dsp:txBody>
      <dsp:txXfrm>
        <a:off x="1789447" y="0"/>
        <a:ext cx="5754352" cy="2806872"/>
      </dsp:txXfrm>
    </dsp:sp>
    <dsp:sp modelId="{A1493B6C-F80D-4530-ABBD-54D5B765A3AB}">
      <dsp:nvSpPr>
        <dsp:cNvPr id="0" name=""/>
        <dsp:cNvSpPr/>
      </dsp:nvSpPr>
      <dsp:spPr>
        <a:xfrm>
          <a:off x="280687" y="280687"/>
          <a:ext cx="1508760" cy="22454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E8D193D-24E1-4CAC-9CB1-887A233BBE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F5B56-F928-4356-8B0E-C2DBB626D9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C2842-7017-4F64-BBFB-C8C111E08C87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184FD3-512C-48A7-85EF-719A774B76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AE2561-CABC-4590-A688-DBD374BFB9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A2A22-EA53-4F63-A55D-FF51345B75C0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F3C57-6D6A-4889-A521-CF6F269FEC66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4699B-95AC-42B7-9200-183DACC08C2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24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76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99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70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91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29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95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747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90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89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86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65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9921C22-A6A5-4DB4-8606-74030B4B03EB}" type="datetimeFigureOut">
              <a:rPr lang="fr-FR" smtClean="0"/>
              <a:pPr/>
              <a:t>30/09/2020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084005D-359A-4827-A7A9-FF9CB92788E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81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diagramColors" Target="../diagrams/colors2.xml"/><Relationship Id="rId5" Type="http://schemas.openxmlformats.org/officeDocument/2006/relationships/image" Target="../media/image30.jpe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9.jpeg"/><Relationship Id="rId9" Type="http://schemas.openxmlformats.org/officeDocument/2006/relationships/diagramLayout" Target="../diagrams/layout2.xml"/><Relationship Id="rId1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9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microsoft.com/office/2007/relationships/diagramDrawing" Target="../diagrams/drawing3.xml"/><Relationship Id="rId1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4D3E4EC-9CAC-455D-8511-5C0D0BEF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DF40A7-2316-4304-8880-2FA7451E9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A0D2D1-576A-4ACF-BCF9-B57D22FFA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Pallitracks</a:t>
            </a:r>
            <a:endParaRPr lang="en-US" sz="31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72EA48-0649-4152-AF29-23CD749C2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8909" y="5943600"/>
            <a:ext cx="7543800" cy="54351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fr-FR" sz="1300" cap="all" spc="200" dirty="0">
                <a:latin typeface="+mj-lt"/>
              </a:rPr>
              <a:t>Application </a:t>
            </a:r>
            <a:r>
              <a:rPr lang="fr-FR" sz="1300" cap="all" spc="200" dirty="0" err="1">
                <a:latin typeface="+mj-lt"/>
              </a:rPr>
              <a:t>webbased</a:t>
            </a:r>
            <a:r>
              <a:rPr lang="fr-FR" sz="1300" cap="all" spc="200" dirty="0">
                <a:latin typeface="+mj-lt"/>
              </a:rPr>
              <a:t> de gestion et traçabilité forestière</a:t>
            </a:r>
          </a:p>
        </p:txBody>
      </p:sp>
      <p:pic>
        <p:nvPicPr>
          <p:cNvPr id="8" name="Espace réservé pour une image  7" descr="Une image contenant herbe, extérieur, nature, montagne&#10;&#10;Description générée automatiquement">
            <a:extLst>
              <a:ext uri="{FF2B5EF4-FFF2-40B4-BE49-F238E27FC236}">
                <a16:creationId xmlns:a16="http://schemas.microsoft.com/office/drawing/2014/main" id="{754051E9-E300-46C7-AD59-4A922ABB37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r="4860"/>
          <a:stretch/>
        </p:blipFill>
        <p:spPr>
          <a:xfrm>
            <a:off x="20" y="10"/>
            <a:ext cx="5983116" cy="4744794"/>
          </a:xfrm>
          <a:prstGeom prst="rect">
            <a:avLst/>
          </a:prstGeom>
        </p:spPr>
      </p:pic>
      <p:pic>
        <p:nvPicPr>
          <p:cNvPr id="10" name="Image 9" descr="Une image contenant arbre, extérieur, plante, debout&#10;&#10;Description générée automatiquement">
            <a:extLst>
              <a:ext uri="{FF2B5EF4-FFF2-40B4-BE49-F238E27FC236}">
                <a16:creationId xmlns:a16="http://schemas.microsoft.com/office/drawing/2014/main" id="{018B035D-3542-46D7-BCCA-7E26F5167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r="21106" b="-4"/>
          <a:stretch/>
        </p:blipFill>
        <p:spPr>
          <a:xfrm>
            <a:off x="6103786" y="1965"/>
            <a:ext cx="3040214" cy="474778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4BD36A9-BAC7-415E-8DDB-4C743838F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F8DB977-72C4-4D48-A3C6-23FF66718441}"/>
              </a:ext>
            </a:extLst>
          </p:cNvPr>
          <p:cNvGrpSpPr/>
          <p:nvPr/>
        </p:nvGrpSpPr>
        <p:grpSpPr>
          <a:xfrm>
            <a:off x="6300192" y="187127"/>
            <a:ext cx="2547020" cy="1009625"/>
            <a:chOff x="6588224" y="691183"/>
            <a:chExt cx="2547020" cy="100962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576249-D02E-481C-A867-B7A59FFB52F1}"/>
                </a:ext>
              </a:extLst>
            </p:cNvPr>
            <p:cNvSpPr/>
            <p:nvPr/>
          </p:nvSpPr>
          <p:spPr>
            <a:xfrm>
              <a:off x="6588224" y="691183"/>
              <a:ext cx="2547020" cy="1000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162BCB43-A7B8-4974-BF31-321E410136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720516"/>
              <a:ext cx="2520752" cy="98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1641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76802D78-08AE-4322-A011-F916F2D42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8509" y="634946"/>
            <a:ext cx="4803797" cy="1450757"/>
          </a:xfrm>
        </p:spPr>
        <p:txBody>
          <a:bodyPr>
            <a:normAutofit/>
          </a:bodyPr>
          <a:lstStyle/>
          <a:p>
            <a:r>
              <a:rPr lang="fr-FR" sz="3400" b="1" dirty="0"/>
              <a:t>Tracer totalement la ressource</a:t>
            </a:r>
            <a:endParaRPr lang="fr-FR" sz="3400" dirty="0"/>
          </a:p>
        </p:txBody>
      </p:sp>
      <p:cxnSp>
        <p:nvCxnSpPr>
          <p:cNvPr id="29" name="Straight Connector 13">
            <a:extLst>
              <a:ext uri="{FF2B5EF4-FFF2-40B4-BE49-F238E27FC236}">
                <a16:creationId xmlns:a16="http://schemas.microsoft.com/office/drawing/2014/main" id="{95FA3E87-F218-4BA5-921F-838DB6FC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5935" y="2086188"/>
            <a:ext cx="43891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8509" y="2198914"/>
            <a:ext cx="4803797" cy="367018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fr-FR" dirty="0"/>
              <a:t>L’application couvre la totalité des activités de la filière bois pour garantir une traçabilité complète :</a:t>
            </a:r>
          </a:p>
          <a:p>
            <a:pPr lvl="1"/>
            <a:r>
              <a:rPr lang="fr-FR" dirty="0"/>
              <a:t>Inventaire</a:t>
            </a:r>
          </a:p>
          <a:p>
            <a:pPr lvl="1"/>
            <a:r>
              <a:rPr lang="fr-FR" dirty="0"/>
              <a:t>Pistage</a:t>
            </a:r>
          </a:p>
          <a:p>
            <a:pPr lvl="1"/>
            <a:r>
              <a:rPr lang="fr-FR" dirty="0"/>
              <a:t>Abattage</a:t>
            </a:r>
          </a:p>
          <a:p>
            <a:pPr lvl="1"/>
            <a:r>
              <a:rPr lang="fr-FR" dirty="0"/>
              <a:t>Débardage</a:t>
            </a:r>
          </a:p>
          <a:p>
            <a:pPr lvl="1"/>
            <a:r>
              <a:rPr lang="fr-FR" dirty="0"/>
              <a:t>Préparation forêt</a:t>
            </a:r>
          </a:p>
          <a:p>
            <a:pPr lvl="1"/>
            <a:r>
              <a:rPr lang="fr-FR" dirty="0"/>
              <a:t>Roulage</a:t>
            </a:r>
          </a:p>
          <a:p>
            <a:pPr lvl="1"/>
            <a:r>
              <a:rPr lang="fr-FR" dirty="0"/>
              <a:t>Activité Parc</a:t>
            </a:r>
          </a:p>
          <a:p>
            <a:pPr lvl="1"/>
            <a:r>
              <a:rPr lang="fr-FR" dirty="0"/>
              <a:t>Réception client et commercialisation</a:t>
            </a:r>
          </a:p>
          <a:p>
            <a:pPr lvl="1"/>
            <a:r>
              <a:rPr lang="fr-FR" dirty="0"/>
              <a:t>Transformation de la 1</a:t>
            </a:r>
            <a:r>
              <a:rPr lang="fr-FR" baseline="30000" dirty="0"/>
              <a:t>ere</a:t>
            </a:r>
            <a:r>
              <a:rPr lang="fr-FR" dirty="0"/>
              <a:t> à la 3ème</a:t>
            </a:r>
          </a:p>
          <a:p>
            <a:pPr lvl="1"/>
            <a:r>
              <a:rPr lang="fr-FR" dirty="0"/>
              <a:t>Evacuation et exportation</a:t>
            </a:r>
          </a:p>
          <a:p>
            <a:pPr marL="201168" lvl="1" indent="0">
              <a:buNone/>
            </a:pPr>
            <a:r>
              <a:rPr lang="fr-FR" dirty="0"/>
              <a:t>Par ailleurs, la totalité des interactions (consultation, modification et suppression) entre les utilisateurs et les données sont également tracées.</a:t>
            </a:r>
          </a:p>
          <a:p>
            <a:pPr lvl="1"/>
            <a:endParaRPr lang="fr-FR" dirty="0"/>
          </a:p>
          <a:p>
            <a:pPr marL="658368" lvl="1" indent="-457200">
              <a:buAutoNum type="arabicParenR"/>
            </a:pPr>
            <a:endParaRPr lang="fr-FR" sz="2000" dirty="0"/>
          </a:p>
          <a:p>
            <a:pPr lvl="1">
              <a:buNone/>
            </a:pPr>
            <a:endParaRPr lang="fr-FR" sz="2000" dirty="0"/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45598703-F094-4F74-93F0-945A832F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F0AC4F6F-0DD7-4E3F-ADF7-26B8E87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8DDB21-DF53-45F3-8DE2-363748327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03" t="10239" r="33427" b="5763"/>
          <a:stretch/>
        </p:blipFill>
        <p:spPr>
          <a:xfrm>
            <a:off x="481694" y="1484784"/>
            <a:ext cx="2722154" cy="4320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34C794E-FB31-4395-BFF2-63845112E9ED}"/>
              </a:ext>
            </a:extLst>
          </p:cNvPr>
          <p:cNvSpPr txBox="1"/>
          <p:nvPr/>
        </p:nvSpPr>
        <p:spPr>
          <a:xfrm>
            <a:off x="481694" y="5869094"/>
            <a:ext cx="2722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Exemple de fiche d’information grume complète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5131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86200" y="634946"/>
            <a:ext cx="4776107" cy="1450757"/>
          </a:xfrm>
        </p:spPr>
        <p:txBody>
          <a:bodyPr>
            <a:normAutofit/>
          </a:bodyPr>
          <a:lstStyle/>
          <a:p>
            <a:r>
              <a:rPr lang="fr-FR" sz="2600" b="1"/>
              <a:t>Valoriser la conservation , évaluer les pertes, optimiser l’investissement</a:t>
            </a:r>
            <a:br>
              <a:rPr lang="fr-FR" sz="2600"/>
            </a:br>
            <a:endParaRPr lang="fr-FR" sz="26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061E21-6F44-4BE4-8547-CEE0D90DF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53" r="23539" b="-2"/>
          <a:stretch/>
        </p:blipFill>
        <p:spPr>
          <a:xfrm>
            <a:off x="20" y="-12128"/>
            <a:ext cx="3490702" cy="687012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65712" y="2085703"/>
            <a:ext cx="46280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6200" y="2198914"/>
            <a:ext cx="4776107" cy="3670180"/>
          </a:xfrm>
        </p:spPr>
        <p:txBody>
          <a:bodyPr>
            <a:normAutofit/>
          </a:bodyPr>
          <a:lstStyle/>
          <a:p>
            <a:pPr>
              <a:buNone/>
            </a:pPr>
            <a:endParaRPr lang="fr-FR" dirty="0"/>
          </a:p>
          <a:p>
            <a:pPr marL="201168" lvl="1" indent="0">
              <a:buNone/>
            </a:pPr>
            <a:r>
              <a:rPr lang="fr-FR" dirty="0"/>
              <a:t>Pallitracks intègre et simplifie les calculs suivants: </a:t>
            </a:r>
          </a:p>
          <a:p>
            <a:pPr marL="658368" lvl="1" indent="-457200">
              <a:buAutoNum type="arabicParenR"/>
            </a:pPr>
            <a:r>
              <a:rPr lang="fr-FR" dirty="0"/>
              <a:t>Le volume estimé des arbres sur pied sur base de tarif de cubage</a:t>
            </a:r>
          </a:p>
          <a:p>
            <a:pPr marL="658368" lvl="1" indent="-457200">
              <a:buAutoNum type="arabicParenR"/>
            </a:pPr>
            <a:r>
              <a:rPr lang="fr-FR" dirty="0"/>
              <a:t>Le volume de carbone séquestré pendant que ces arbres ne sont pas abattus, information qui peut se partager pour montrer comment l’exploitation responsable aide à la forêt à se regénérer</a:t>
            </a:r>
          </a:p>
          <a:p>
            <a:pPr marL="658368" lvl="1" indent="-457200">
              <a:buAutoNum type="arabicParenR"/>
            </a:pPr>
            <a:r>
              <a:rPr lang="fr-FR" dirty="0"/>
              <a:t>Toutes les pertes de matières sur la chaine de traçabilité. Ce qui peut orienter les investissement de l’entreprise vers une optimisation de la ressource</a:t>
            </a:r>
          </a:p>
          <a:p>
            <a:pPr marL="658368" lvl="1" indent="-457200">
              <a:buAutoNum type="arabicParenR"/>
            </a:pPr>
            <a:endParaRPr lang="fr-FR" dirty="0"/>
          </a:p>
          <a:p>
            <a:pPr lvl="1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A02739-E795-47BE-B79E-21096BDFB17B}"/>
              </a:ext>
            </a:extLst>
          </p:cNvPr>
          <p:cNvSpPr txBox="1"/>
          <p:nvPr/>
        </p:nvSpPr>
        <p:spPr>
          <a:xfrm>
            <a:off x="179512" y="6075254"/>
            <a:ext cx="28083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200" dirty="0"/>
              <a:t>Pallitracks intègre la formule de Chaudée utilisé au Maroc et tous les tarifs de cubage utilisé en Afrique centrale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0125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9" y="263527"/>
            <a:ext cx="7978738" cy="1450757"/>
          </a:xfrm>
        </p:spPr>
        <p:txBody>
          <a:bodyPr>
            <a:normAutofit/>
          </a:bodyPr>
          <a:lstStyle/>
          <a:p>
            <a:r>
              <a:rPr lang="fr-FR" dirty="0"/>
              <a:t>Assurer la légalité et faciliter la certification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4251" t="17801" r="1175" b="17100"/>
          <a:stretch/>
        </p:blipFill>
        <p:spPr>
          <a:xfrm>
            <a:off x="395537" y="2198915"/>
            <a:ext cx="4708820" cy="2670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20073" y="2198914"/>
            <a:ext cx="3442234" cy="367018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L’application dispose d’un répertoire de documents organisable selon le standard qu’on veut respecter :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Légalité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Certification (OLB, FSC, PEFC, PAFC)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Diligence raisonnée</a:t>
            </a:r>
          </a:p>
          <a:p>
            <a:pPr marL="0" indent="0">
              <a:buNone/>
            </a:pPr>
            <a:r>
              <a:rPr lang="fr-FR" dirty="0"/>
              <a:t>Une fois les documents chargés, ils peuvent être partagés avec qui de droit et l’application aide ainsi à s’assurer qu’ils sont actualisés</a:t>
            </a:r>
          </a:p>
        </p:txBody>
      </p:sp>
    </p:spTree>
    <p:extLst>
      <p:ext uri="{BB962C8B-B14F-4D97-AF65-F5344CB8AC3E}">
        <p14:creationId xmlns:p14="http://schemas.microsoft.com/office/powerpoint/2010/main" val="281065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9" y="263527"/>
            <a:ext cx="7978738" cy="1450757"/>
          </a:xfrm>
        </p:spPr>
        <p:txBody>
          <a:bodyPr>
            <a:normAutofit/>
          </a:bodyPr>
          <a:lstStyle/>
          <a:p>
            <a:r>
              <a:rPr lang="fr-FR" dirty="0"/>
              <a:t>Former et autonomiser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20073" y="2198914"/>
            <a:ext cx="3442234" cy="3670180"/>
          </a:xfrm>
        </p:spPr>
        <p:txBody>
          <a:bodyPr>
            <a:normAutofit/>
          </a:bodyPr>
          <a:lstStyle/>
          <a:p>
            <a:r>
              <a:rPr lang="fr-FR" dirty="0"/>
              <a:t>La formation sur l’application est assurée par une équipe rodée par 10 ans d’</a:t>
            </a:r>
            <a:r>
              <a:rPr lang="fr-FR" dirty="0" err="1"/>
              <a:t>anciénnété</a:t>
            </a:r>
            <a:r>
              <a:rPr lang="fr-FR" dirty="0"/>
              <a:t>. On dispose des outils suivants :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Un site de formation en ligne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Des supports imprimés spécifiques par projets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Un système de certification par profil utilisateur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08977E-E859-4ED2-8E3D-DFC9451BC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80" y="2198914"/>
            <a:ext cx="3996782" cy="22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4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9" y="263527"/>
            <a:ext cx="7978738" cy="1450757"/>
          </a:xfrm>
        </p:spPr>
        <p:txBody>
          <a:bodyPr>
            <a:normAutofit/>
          </a:bodyPr>
          <a:lstStyle/>
          <a:p>
            <a:r>
              <a:rPr lang="fr-FR" dirty="0"/>
              <a:t>Payer à son rythme et sans pression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20073" y="2198914"/>
            <a:ext cx="3442234" cy="367018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L’application est vendue de manière modulaire incluant :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Une phase d’étude pour évaluer le bon budget et le bon plan de déploiement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Des plan payement consensuel allant de 1 à 3 ans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Un SAV gratuit jusqu’à 5 ans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Mais aussi il est possible de payer des packs à coût forfaitaires. Exemple pack inventaire pour 1 millions de francs (smartphone, étiquettes et application)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19037F-B1F5-4F43-90C2-470C370F0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46" y="2004826"/>
            <a:ext cx="4710936" cy="26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7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02AD57C-3410-4EC4-A0D7-CF9FD51A05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" b="9838"/>
          <a:stretch/>
        </p:blipFill>
        <p:spPr>
          <a:xfrm>
            <a:off x="-2409" y="0"/>
            <a:ext cx="9144000" cy="4941168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337A2087-DBD3-4854-A6EE-2B696270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Références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B052934-FB44-40A6-9EFF-DF55D19C8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L’application Pallitracks permet aujourd’hui à de nombreuses entreprises et états de gérer durablement leurs ressources forestières.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52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7386"/>
            <a:ext cx="8009602" cy="1450757"/>
          </a:xfrm>
        </p:spPr>
        <p:txBody>
          <a:bodyPr>
            <a:noAutofit/>
          </a:bodyPr>
          <a:lstStyle/>
          <a:p>
            <a:r>
              <a:rPr lang="fr-FR" sz="4000" dirty="0"/>
              <a:t>Projets privés d’entreprises forestières</a:t>
            </a:r>
            <a:endParaRPr lang="en-US" sz="4000" dirty="0"/>
          </a:p>
        </p:txBody>
      </p:sp>
      <p:pic>
        <p:nvPicPr>
          <p:cNvPr id="4" name="Image 20" descr="logo fipc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33" y="4800602"/>
            <a:ext cx="603424" cy="69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9" descr="logo cuf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ECFA"/>
              </a:clrFrom>
              <a:clrTo>
                <a:srgbClr val="FEE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4" y="4746757"/>
            <a:ext cx="1092725" cy="81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10" y="5594814"/>
            <a:ext cx="631070" cy="62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20" y="5576876"/>
            <a:ext cx="627632" cy="62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42" y="5802166"/>
            <a:ext cx="1232392" cy="420279"/>
          </a:xfrm>
          <a:prstGeom prst="rect">
            <a:avLst/>
          </a:prstGeom>
        </p:spPr>
      </p:pic>
      <p:pic>
        <p:nvPicPr>
          <p:cNvPr id="9218" name="Picture 2" descr="https://caftracks.com/cfc/gestion/t_entreprise/3/LOGOCAFEC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36" y="5802166"/>
            <a:ext cx="2382689" cy="44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8A8D5380-5C25-401A-AE63-B530026B55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228203"/>
              </p:ext>
            </p:extLst>
          </p:nvPr>
        </p:nvGraphicFramePr>
        <p:xfrm>
          <a:off x="395536" y="1737756"/>
          <a:ext cx="7422083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Connecteur droit 9">
            <a:extLst>
              <a:ext uri="{FF2B5EF4-FFF2-40B4-BE49-F238E27FC236}">
                <a16:creationId xmlns:a16="http://schemas.microsoft.com/office/drawing/2014/main" id="{47024FAE-6B4D-4C6A-BE2A-9E5824126F3C}"/>
              </a:ext>
            </a:extLst>
          </p:cNvPr>
          <p:cNvSpPr/>
          <p:nvPr/>
        </p:nvSpPr>
        <p:spPr>
          <a:xfrm flipV="1">
            <a:off x="2295489" y="4722460"/>
            <a:ext cx="5341951" cy="4624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138D0F-19B5-4DCC-B12D-B75892662B2C}"/>
              </a:ext>
            </a:extLst>
          </p:cNvPr>
          <p:cNvSpPr txBox="1"/>
          <p:nvPr/>
        </p:nvSpPr>
        <p:spPr>
          <a:xfrm>
            <a:off x="2775731" y="5174740"/>
            <a:ext cx="510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Africa</a:t>
            </a:r>
            <a:r>
              <a:rPr lang="fr-FR" dirty="0"/>
              <a:t> </a:t>
            </a:r>
            <a:r>
              <a:rPr lang="fr-FR" sz="10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Sustainable</a:t>
            </a:r>
            <a:r>
              <a:rPr lang="fr-FR" dirty="0"/>
              <a:t> </a:t>
            </a:r>
            <a:r>
              <a:rPr lang="fr-FR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Investment (ASI) En cours de déploiement depuis 2020. Entreprise légale en cours de certification (Exploitation forestière et 1ere et 2eme transformation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2403C7-A2C6-44F1-B710-211E7805E7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93" y="5625271"/>
            <a:ext cx="862575" cy="5667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F20094-53C9-4AA6-AA71-1E8937C00AA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90" y="4005064"/>
            <a:ext cx="1032205" cy="12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0100" y="214561"/>
            <a:ext cx="7543800" cy="1450757"/>
          </a:xfrm>
        </p:spPr>
        <p:txBody>
          <a:bodyPr/>
          <a:lstStyle/>
          <a:p>
            <a:r>
              <a:rPr lang="fr-FR" dirty="0"/>
              <a:t>Les projets nationaux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78" y="1935095"/>
            <a:ext cx="1368152" cy="624252"/>
          </a:xfrm>
          <a:prstGeom prst="rect">
            <a:avLst/>
          </a:prstGeom>
        </p:spPr>
      </p:pic>
      <p:pic>
        <p:nvPicPr>
          <p:cNvPr id="10242" name="Picture 2" descr="https://tracedre.eauxetforets.gov.ma/f/gestion/t_entreprise/3/logo_3_logo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41" y="1788941"/>
            <a:ext cx="979695" cy="66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80" y="1750917"/>
            <a:ext cx="1296144" cy="609912"/>
          </a:xfrm>
          <a:prstGeom prst="rect">
            <a:avLst/>
          </a:prstGeom>
        </p:spPr>
      </p:pic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A854625A-6833-4BAA-8EAB-5546284AEF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4925770"/>
              </p:ext>
            </p:extLst>
          </p:nvPr>
        </p:nvGraphicFramePr>
        <p:xfrm>
          <a:off x="880579" y="2322805"/>
          <a:ext cx="7285912" cy="3698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8" name="Picture 4" descr="Résultat de recherche d'images pour &quot;drapeau bénin&quot;">
            <a:extLst>
              <a:ext uri="{FF2B5EF4-FFF2-40B4-BE49-F238E27FC236}">
                <a16:creationId xmlns:a16="http://schemas.microsoft.com/office/drawing/2014/main" id="{738851F9-55CB-411D-9BEE-751EA607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90" y="5349971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maroc drapeau&quot;">
            <a:extLst>
              <a:ext uri="{FF2B5EF4-FFF2-40B4-BE49-F238E27FC236}">
                <a16:creationId xmlns:a16="http://schemas.microsoft.com/office/drawing/2014/main" id="{D8CB5AC9-CFE9-4F7A-BFFC-DCFB1DF4C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23" y="5464445"/>
            <a:ext cx="707157" cy="70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gabon drapeau&quot;">
            <a:extLst>
              <a:ext uri="{FF2B5EF4-FFF2-40B4-BE49-F238E27FC236}">
                <a16:creationId xmlns:a16="http://schemas.microsoft.com/office/drawing/2014/main" id="{ADC94738-BC0A-472B-861F-FC17F5254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301208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rapeau de la République centrafricaine">
            <a:extLst>
              <a:ext uri="{FF2B5EF4-FFF2-40B4-BE49-F238E27FC236}">
                <a16:creationId xmlns:a16="http://schemas.microsoft.com/office/drawing/2014/main" id="{37A737C3-BBE1-46B6-BC2F-D717EBC10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93143"/>
            <a:ext cx="792218" cy="52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C50B0C-3B8F-4939-B55F-B75B528790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5330" y="2007102"/>
            <a:ext cx="1621161" cy="4418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4A6AC2-3ABB-4A9C-A9C1-E0313FE7D9D8}"/>
              </a:ext>
            </a:extLst>
          </p:cNvPr>
          <p:cNvSpPr/>
          <p:nvPr/>
        </p:nvSpPr>
        <p:spPr>
          <a:xfrm>
            <a:off x="467544" y="6370486"/>
            <a:ext cx="8384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Appui aux pays pour la création d’outil pays de traçabilité dans le cadre de l’APV FLEGT</a:t>
            </a:r>
          </a:p>
        </p:txBody>
      </p:sp>
    </p:spTree>
    <p:extLst>
      <p:ext uri="{BB962C8B-B14F-4D97-AF65-F5344CB8AC3E}">
        <p14:creationId xmlns:p14="http://schemas.microsoft.com/office/powerpoint/2010/main" val="1466345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0100" y="34327"/>
            <a:ext cx="7543800" cy="1450757"/>
          </a:xfrm>
        </p:spPr>
        <p:txBody>
          <a:bodyPr/>
          <a:lstStyle/>
          <a:p>
            <a:r>
              <a:rPr lang="fr-FR" dirty="0"/>
              <a:t>Projets multi entreprises</a:t>
            </a:r>
            <a:endParaRPr lang="en-US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B3F9762D-B322-4FD8-9842-CF3981907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833103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734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3633"/>
            <a:ext cx="7543800" cy="1450757"/>
          </a:xfrm>
        </p:spPr>
        <p:txBody>
          <a:bodyPr/>
          <a:lstStyle/>
          <a:p>
            <a:r>
              <a:rPr lang="fr-FR" dirty="0"/>
              <a:t>Projets communautaires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25" y="1844824"/>
            <a:ext cx="1989695" cy="504056"/>
          </a:xfrm>
          <a:prstGeom prst="rect">
            <a:avLst/>
          </a:prstGeom>
        </p:spPr>
      </p:pic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B4FB1B71-BA89-4407-B136-FD5EF6786A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438257"/>
              </p:ext>
            </p:extLst>
          </p:nvPr>
        </p:nvGraphicFramePr>
        <p:xfrm>
          <a:off x="1056872" y="2376152"/>
          <a:ext cx="7543800" cy="3357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7415E03E-8C58-4683-9068-36576F3C4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2090906" cy="6252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BDB9B2-31DC-41E7-8C9F-0EB63EEEAD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6" y="4768522"/>
            <a:ext cx="2376264" cy="5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2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94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96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5772840"/>
          </a:xfrm>
        </p:spPr>
        <p:txBody>
          <a:bodyPr anchor="ctr">
            <a:normAutofit/>
          </a:bodyPr>
          <a:lstStyle/>
          <a:p>
            <a:r>
              <a:rPr lang="fr-FR" sz="3100">
                <a:solidFill>
                  <a:srgbClr val="FFFFFF"/>
                </a:solidFill>
              </a:rPr>
              <a:t>historique</a:t>
            </a:r>
            <a:endParaRPr lang="en-US" sz="3100">
              <a:solidFill>
                <a:srgbClr val="FFFFFF"/>
              </a:solidFill>
            </a:endParaRPr>
          </a:p>
        </p:txBody>
      </p:sp>
      <p:sp>
        <p:nvSpPr>
          <p:cNvPr id="103" name="Rectangle 98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90" name="Espace réservé du contenu 2">
            <a:extLst>
              <a:ext uri="{FF2B5EF4-FFF2-40B4-BE49-F238E27FC236}">
                <a16:creationId xmlns:a16="http://schemas.microsoft.com/office/drawing/2014/main" id="{7203B28D-1F4B-4360-BC45-0949BC0BC0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5110127"/>
              </p:ext>
            </p:extLst>
          </p:nvPr>
        </p:nvGraphicFramePr>
        <p:xfrm>
          <a:off x="3323862" y="404664"/>
          <a:ext cx="5640626" cy="588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908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E6FC2-3AC4-4E41-BD4A-C21E2E635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FIN</a:t>
            </a:r>
            <a:endParaRPr lang="en-US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3D78B686-5F28-402F-ABC0-C49595068B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323744"/>
              </p:ext>
            </p:extLst>
          </p:nvPr>
        </p:nvGraphicFramePr>
        <p:xfrm>
          <a:off x="822325" y="1846263"/>
          <a:ext cx="7543800" cy="2806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486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2D3FD4-6F71-43DF-93B9-87279519C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706EA6-8FCB-492F-B9FE-3D65E6348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16835"/>
            <a:ext cx="4694852" cy="1666501"/>
          </a:xfrm>
        </p:spPr>
        <p:txBody>
          <a:bodyPr>
            <a:normAutofit/>
          </a:bodyPr>
          <a:lstStyle/>
          <a:p>
            <a:r>
              <a:rPr lang="fr-FR" sz="3500" dirty="0">
                <a:solidFill>
                  <a:srgbClr val="FFFFFF"/>
                </a:solidFill>
              </a:rPr>
              <a:t>Principes clés</a:t>
            </a:r>
            <a:endParaRPr lang="en-US" sz="35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7F4F6B-3862-4923-B13C-481C0EBA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236304"/>
            <a:ext cx="4483453" cy="36526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800" dirty="0">
                <a:solidFill>
                  <a:srgbClr val="FFFFFF"/>
                </a:solidFill>
              </a:rPr>
              <a:t>La maîtrise des données est la première étape pour la gestion durable et responsable des forêts. Pallitracks a été conçu dans cet objectif en s'appuyant sur les exigences </a:t>
            </a:r>
            <a:r>
              <a:rPr lang="fr-FR" sz="1600" dirty="0">
                <a:solidFill>
                  <a:srgbClr val="FFFFFF"/>
                </a:solidFill>
              </a:rPr>
              <a:t>de </a:t>
            </a:r>
            <a:r>
              <a:rPr lang="fr-FR" sz="1800" dirty="0">
                <a:solidFill>
                  <a:srgbClr val="FFFFFF"/>
                </a:solidFill>
              </a:rPr>
              <a:t>l'aménagement</a:t>
            </a:r>
            <a:r>
              <a:rPr lang="fr-FR" sz="1600" dirty="0">
                <a:solidFill>
                  <a:srgbClr val="FFFFFF"/>
                </a:solidFill>
              </a:rPr>
              <a:t> forestier,</a:t>
            </a:r>
            <a:r>
              <a:rPr lang="fr-FR" sz="1800" dirty="0">
                <a:solidFill>
                  <a:srgbClr val="FFFFFF"/>
                </a:solidFill>
              </a:rPr>
              <a:t> de  la légalité, et de   la certification notamment FSC et OLB.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F207B4-66C3-4A76-8D54-C2871CF80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Image 4" descr="Une image contenant arbre, extérieur, plante, debout&#10;&#10;Description générée automatiquement">
            <a:extLst>
              <a:ext uri="{FF2B5EF4-FFF2-40B4-BE49-F238E27FC236}">
                <a16:creationId xmlns:a16="http://schemas.microsoft.com/office/drawing/2014/main" id="{2F7738AC-D3B8-4290-AE46-663C10BC2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9" r="28082"/>
          <a:stretch/>
        </p:blipFill>
        <p:spPr>
          <a:xfrm>
            <a:off x="5708926" y="10"/>
            <a:ext cx="343507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9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2D3FD4-6F71-43DF-93B9-87279519C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706EA6-8FCB-492F-B9FE-3D65E6348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16835"/>
            <a:ext cx="4694852" cy="1666501"/>
          </a:xfrm>
        </p:spPr>
        <p:txBody>
          <a:bodyPr>
            <a:normAutofit/>
          </a:bodyPr>
          <a:lstStyle/>
          <a:p>
            <a:r>
              <a:rPr lang="fr-FR" sz="3500" dirty="0">
                <a:solidFill>
                  <a:srgbClr val="FFFFFF"/>
                </a:solidFill>
              </a:rPr>
              <a:t>Partenaire de la bonne gouvernance forestière</a:t>
            </a:r>
            <a:endParaRPr lang="en-US" sz="35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7F4F6B-3862-4923-B13C-481C0EBA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236304"/>
            <a:ext cx="4483453" cy="36526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800" dirty="0">
                <a:solidFill>
                  <a:srgbClr val="FFFFFF"/>
                </a:solidFill>
              </a:rPr>
              <a:t>C’est la raison pour laquelle les entreprises, institutions, et gouvernements soucieux de la bonne gouvernance forestière ont rapidement adopté l’application comme outil de travail. En dehors des privés, à ce jour, Pallitracks est impliqué dans des projets financés par les institutions ci-dessous 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F207B4-66C3-4A76-8D54-C2871CF80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AA8B71-ADDE-4B1E-95A8-32AC35A10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81" y="4163912"/>
            <a:ext cx="3395409" cy="9254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77775A-1736-4C82-96AB-029938F07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4" y="5301208"/>
            <a:ext cx="1088687" cy="8071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C04417-6A04-4F9F-9F50-0B31E9B56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26" y="2183335"/>
            <a:ext cx="2669059" cy="1541730"/>
          </a:xfrm>
          <a:prstGeom prst="rect">
            <a:avLst/>
          </a:prstGeom>
        </p:spPr>
      </p:pic>
      <p:pic>
        <p:nvPicPr>
          <p:cNvPr id="15" name="Image 14" descr="Une image contenant arbre, extérieur, plante, debout&#10;&#10;Description générée automatiquement">
            <a:extLst>
              <a:ext uri="{FF2B5EF4-FFF2-40B4-BE49-F238E27FC236}">
                <a16:creationId xmlns:a16="http://schemas.microsoft.com/office/drawing/2014/main" id="{8492EE3F-FEC4-4D56-8807-26DE776879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9" r="28082"/>
          <a:stretch/>
        </p:blipFill>
        <p:spPr>
          <a:xfrm>
            <a:off x="5708926" y="10"/>
            <a:ext cx="3435073" cy="6857990"/>
          </a:xfrm>
          <a:prstGeom prst="rect">
            <a:avLst/>
          </a:prstGeom>
        </p:spPr>
      </p:pic>
      <p:pic>
        <p:nvPicPr>
          <p:cNvPr id="11" name="Image 10" descr="C:\Users\G\AppData\Local\Microsoft\Windows\Temporary Internet Files\Content.Outlook\7F3F3V2I\LOGO COMIFAC final.png">
            <a:extLst>
              <a:ext uri="{FF2B5EF4-FFF2-40B4-BE49-F238E27FC236}">
                <a16:creationId xmlns:a16="http://schemas.microsoft.com/office/drawing/2014/main" id="{1E1FCAFC-98CD-416E-A7FC-4EBA73E6045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71" y="5218221"/>
            <a:ext cx="1088687" cy="97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logo version 210512">
            <a:extLst>
              <a:ext uri="{FF2B5EF4-FFF2-40B4-BE49-F238E27FC236}">
                <a16:creationId xmlns:a16="http://schemas.microsoft.com/office/drawing/2014/main" id="{077469CA-0A04-4FC9-A5D5-74ABF2DF286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63" y="5301208"/>
            <a:ext cx="638242" cy="80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ésultat de recherche d'images pour &quot;AFd&quot;">
            <a:extLst>
              <a:ext uri="{FF2B5EF4-FFF2-40B4-BE49-F238E27FC236}">
                <a16:creationId xmlns:a16="http://schemas.microsoft.com/office/drawing/2014/main" id="{085EEC88-537F-477E-BE14-2F09E61EA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07" y="5169313"/>
            <a:ext cx="939022" cy="9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59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02AD57C-3410-4EC4-A0D7-CF9FD51A05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" b="9838"/>
          <a:stretch/>
        </p:blipFill>
        <p:spPr>
          <a:xfrm>
            <a:off x="-2409" y="0"/>
            <a:ext cx="9144000" cy="4941168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337A2087-DBD3-4854-A6EE-2B696270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B052934-FB44-40A6-9EFF-DF55D19C8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De manière résumée, l’application s’articule autour des points suivants: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62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76802D78-08AE-4322-A011-F916F2D42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8509" y="634946"/>
            <a:ext cx="4803797" cy="1450757"/>
          </a:xfrm>
        </p:spPr>
        <p:txBody>
          <a:bodyPr>
            <a:normAutofit/>
          </a:bodyPr>
          <a:lstStyle/>
          <a:p>
            <a:r>
              <a:rPr lang="fr-FR" sz="3400" b="1" dirty="0"/>
              <a:t>Simplifier la collecte des données forêts</a:t>
            </a:r>
            <a:br>
              <a:rPr lang="fr-FR" sz="3400" dirty="0"/>
            </a:br>
            <a:endParaRPr lang="fr-FR" sz="3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0" r="35222"/>
          <a:stretch/>
        </p:blipFill>
        <p:spPr>
          <a:xfrm>
            <a:off x="475500" y="581098"/>
            <a:ext cx="1447285" cy="24761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/>
          <a:srcRect r="67122"/>
          <a:stretch/>
        </p:blipFill>
        <p:spPr>
          <a:xfrm>
            <a:off x="2043435" y="581099"/>
            <a:ext cx="1447286" cy="2476136"/>
          </a:xfrm>
          <a:prstGeom prst="rect">
            <a:avLst/>
          </a:prstGeom>
        </p:spPr>
      </p:pic>
      <p:cxnSp>
        <p:nvCxnSpPr>
          <p:cNvPr id="29" name="Straight Connector 13">
            <a:extLst>
              <a:ext uri="{FF2B5EF4-FFF2-40B4-BE49-F238E27FC236}">
                <a16:creationId xmlns:a16="http://schemas.microsoft.com/office/drawing/2014/main" id="{95FA3E87-F218-4BA5-921F-838DB6FC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5935" y="2086188"/>
            <a:ext cx="43891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8509" y="2198914"/>
            <a:ext cx="4803797" cy="3670180"/>
          </a:xfrm>
        </p:spPr>
        <p:txBody>
          <a:bodyPr>
            <a:normAutofit/>
          </a:bodyPr>
          <a:lstStyle/>
          <a:p>
            <a:pPr>
              <a:buNone/>
            </a:pPr>
            <a:endParaRPr lang="fr-FR" dirty="0"/>
          </a:p>
          <a:p>
            <a:pPr marL="201168" lvl="1" indent="0">
              <a:buNone/>
            </a:pPr>
            <a:r>
              <a:rPr lang="fr-FR" sz="2000" dirty="0"/>
              <a:t>3 possibilités</a:t>
            </a:r>
          </a:p>
          <a:p>
            <a:pPr lvl="1"/>
            <a:r>
              <a:rPr lang="fr-FR" sz="2000" dirty="0"/>
              <a:t>De manière traditionnelle :  Marquage à la peinture et au marteaux, papier + encodage manuelle</a:t>
            </a:r>
          </a:p>
          <a:p>
            <a:pPr lvl="1"/>
            <a:r>
              <a:rPr lang="fr-FR" sz="2000" dirty="0"/>
              <a:t>De manière numérique : Smartphone + étiquettes à codes-barres </a:t>
            </a:r>
          </a:p>
          <a:p>
            <a:pPr lvl="1"/>
            <a:r>
              <a:rPr lang="fr-FR" sz="2000" dirty="0"/>
              <a:t>Mixte</a:t>
            </a:r>
          </a:p>
          <a:p>
            <a:pPr marL="201168" lvl="1" indent="0">
              <a:buNone/>
            </a:pPr>
            <a:r>
              <a:rPr lang="fr-FR" sz="2000" dirty="0"/>
              <a:t>Chaque entreprise utilise l’approche qui convient le mieux à son budget et à son personnel</a:t>
            </a:r>
          </a:p>
          <a:p>
            <a:pPr lvl="1">
              <a:buNone/>
            </a:pPr>
            <a:endParaRPr lang="fr-FR" sz="2000" dirty="0"/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45598703-F094-4F74-93F0-945A832F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F0AC4F6F-0DD7-4E3F-ADF7-26B8E87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E3DA1F-9FB0-459E-9BC5-D726A3C39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05" y="3297872"/>
            <a:ext cx="3531310" cy="27958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A2A59E-EA77-43ED-8661-BB636AB2BC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55"/>
          <a:stretch/>
        </p:blipFill>
        <p:spPr>
          <a:xfrm>
            <a:off x="485507" y="3149054"/>
            <a:ext cx="2995248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6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76802D78-08AE-4322-A011-F916F2D42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8509" y="634946"/>
            <a:ext cx="4803797" cy="1450757"/>
          </a:xfrm>
        </p:spPr>
        <p:txBody>
          <a:bodyPr>
            <a:normAutofit/>
          </a:bodyPr>
          <a:lstStyle/>
          <a:p>
            <a:r>
              <a:rPr lang="fr-FR" sz="3400" b="1" dirty="0"/>
              <a:t>Rendre immédiatement disponible l’information</a:t>
            </a:r>
            <a:br>
              <a:rPr lang="fr-FR" sz="3400" dirty="0"/>
            </a:br>
            <a:endParaRPr lang="fr-FR" sz="3400" dirty="0"/>
          </a:p>
        </p:txBody>
      </p:sp>
      <p:cxnSp>
        <p:nvCxnSpPr>
          <p:cNvPr id="29" name="Straight Connector 13">
            <a:extLst>
              <a:ext uri="{FF2B5EF4-FFF2-40B4-BE49-F238E27FC236}">
                <a16:creationId xmlns:a16="http://schemas.microsoft.com/office/drawing/2014/main" id="{95FA3E87-F218-4BA5-921F-838DB6FC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5935" y="2086188"/>
            <a:ext cx="43891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8509" y="2198914"/>
            <a:ext cx="4803797" cy="36701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fr-FR" dirty="0"/>
          </a:p>
          <a:p>
            <a:pPr marL="201168" lvl="1" indent="0">
              <a:buNone/>
            </a:pPr>
            <a:r>
              <a:rPr lang="fr-FR" sz="2000" dirty="0"/>
              <a:t>Les informations sont disponibles immédiatement sans retraitement</a:t>
            </a:r>
          </a:p>
          <a:p>
            <a:pPr lvl="1"/>
            <a:r>
              <a:rPr lang="fr-FR" sz="2000" dirty="0"/>
              <a:t>De manière traditionnelle : après encodage toutes les personnes autorisées peuvent exploiter les données</a:t>
            </a:r>
          </a:p>
          <a:p>
            <a:pPr lvl="1"/>
            <a:r>
              <a:rPr lang="fr-FR" sz="2000" dirty="0"/>
              <a:t>De manière numérique, par synchronisation avec le serveur</a:t>
            </a:r>
          </a:p>
          <a:p>
            <a:pPr marL="201168" lvl="1" indent="0">
              <a:buNone/>
            </a:pPr>
            <a:r>
              <a:rPr lang="fr-FR" sz="2000" dirty="0"/>
              <a:t>Exemple les cartes d’exploitations </a:t>
            </a:r>
            <a:r>
              <a:rPr lang="fr-FR" dirty="0"/>
              <a:t>réalisées auparavant manuellement </a:t>
            </a:r>
            <a:r>
              <a:rPr lang="fr-FR" sz="2000" dirty="0"/>
              <a:t>pendant des mois, se dessinent automatiquement au fur et à mesure que les données d’inventaires sont synchronisées.</a:t>
            </a:r>
          </a:p>
          <a:p>
            <a:pPr lvl="1">
              <a:buNone/>
            </a:pPr>
            <a:endParaRPr lang="fr-FR" sz="2000" dirty="0"/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45598703-F094-4F74-93F0-945A832F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F0AC4F6F-0DD7-4E3F-ADF7-26B8E87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B133D8F-1AB1-4621-A587-DE16147C5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73" t="15837" r="16335" b="27128"/>
          <a:stretch/>
        </p:blipFill>
        <p:spPr>
          <a:xfrm>
            <a:off x="206936" y="3278432"/>
            <a:ext cx="3682494" cy="2806746"/>
          </a:xfrm>
          <a:prstGeom prst="rect">
            <a:avLst/>
          </a:prstGeom>
        </p:spPr>
      </p:pic>
      <p:pic>
        <p:nvPicPr>
          <p:cNvPr id="13" name="Image 12" descr="Nouvelle image (45).bmp">
            <a:extLst>
              <a:ext uri="{FF2B5EF4-FFF2-40B4-BE49-F238E27FC236}">
                <a16:creationId xmlns:a16="http://schemas.microsoft.com/office/drawing/2014/main" id="{041BB6A9-AC1B-410C-8480-4C53C434B7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7558" r="42964"/>
          <a:stretch/>
        </p:blipFill>
        <p:spPr>
          <a:xfrm>
            <a:off x="176016" y="772823"/>
            <a:ext cx="3682494" cy="2427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E619264-C5D4-4176-9083-01938D8A19F5}"/>
              </a:ext>
            </a:extLst>
          </p:cNvPr>
          <p:cNvSpPr txBox="1"/>
          <p:nvPr/>
        </p:nvSpPr>
        <p:spPr>
          <a:xfrm>
            <a:off x="206936" y="6021288"/>
            <a:ext cx="365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Analyse automatique des données d’inventaire et Carte d’exploitation au Maroc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634512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76802D78-08AE-4322-A011-F916F2D42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8509" y="634946"/>
            <a:ext cx="4803797" cy="1450757"/>
          </a:xfrm>
        </p:spPr>
        <p:txBody>
          <a:bodyPr>
            <a:normAutofit fontScale="90000"/>
          </a:bodyPr>
          <a:lstStyle/>
          <a:p>
            <a:r>
              <a:rPr lang="fr-FR" sz="3400" b="1" dirty="0"/>
              <a:t>Contrôler automatiquement et auditer les données</a:t>
            </a:r>
            <a:br>
              <a:rPr lang="fr-FR" sz="3400" dirty="0"/>
            </a:br>
            <a:endParaRPr lang="fr-FR" sz="3400" dirty="0"/>
          </a:p>
        </p:txBody>
      </p:sp>
      <p:cxnSp>
        <p:nvCxnSpPr>
          <p:cNvPr id="29" name="Straight Connector 13">
            <a:extLst>
              <a:ext uri="{FF2B5EF4-FFF2-40B4-BE49-F238E27FC236}">
                <a16:creationId xmlns:a16="http://schemas.microsoft.com/office/drawing/2014/main" id="{95FA3E87-F218-4BA5-921F-838DB6FC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5935" y="2086188"/>
            <a:ext cx="43891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8509" y="2198914"/>
            <a:ext cx="4803797" cy="36701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fr-FR" dirty="0"/>
          </a:p>
          <a:p>
            <a:pPr marL="201168" lvl="1" indent="0">
              <a:buNone/>
            </a:pPr>
            <a:r>
              <a:rPr lang="fr-FR" sz="2000" dirty="0"/>
              <a:t>Des automates aident à assurer la conformité de l’exploitation avec la légalité et la certification selon le cas, ça peut être :</a:t>
            </a:r>
          </a:p>
          <a:p>
            <a:pPr lvl="1"/>
            <a:r>
              <a:rPr lang="fr-FR" sz="2000" dirty="0"/>
              <a:t>Contrôle à la saisie (blocage ou avertissement)</a:t>
            </a:r>
          </a:p>
          <a:p>
            <a:pPr lvl="1"/>
            <a:r>
              <a:rPr lang="fr-FR" sz="2000" dirty="0"/>
              <a:t>Analyse après saisie, avec demande d’action corrective</a:t>
            </a:r>
          </a:p>
          <a:p>
            <a:pPr lvl="1"/>
            <a:r>
              <a:rPr lang="fr-FR" sz="2000" dirty="0"/>
              <a:t>Alerte automatique envoyée à qui de droit </a:t>
            </a:r>
          </a:p>
          <a:p>
            <a:pPr marL="201168" lvl="1" indent="0">
              <a:buNone/>
            </a:pPr>
            <a:r>
              <a:rPr lang="fr-FR" sz="2000" dirty="0"/>
              <a:t>Exemple : une alerte est déclenchée pour le manager dès que 80% des autorisations de prélèvement sont atteintes.</a:t>
            </a:r>
          </a:p>
          <a:p>
            <a:pPr lvl="1">
              <a:buNone/>
            </a:pPr>
            <a:endParaRPr lang="fr-FR" sz="2000" dirty="0"/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45598703-F094-4F74-93F0-945A832F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F0AC4F6F-0DD7-4E3F-ADF7-26B8E87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Résultat de recherche d'images pour &quot;controle&quot;">
            <a:extLst>
              <a:ext uri="{FF2B5EF4-FFF2-40B4-BE49-F238E27FC236}">
                <a16:creationId xmlns:a16="http://schemas.microsoft.com/office/drawing/2014/main" id="{8732C3A5-7848-41B8-8434-99EBFD405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2" y="3706864"/>
            <a:ext cx="3376815" cy="19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D60BD2-F2E5-43FC-B061-4587712E5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0" t="10642" r="50000" b="33358"/>
          <a:stretch/>
        </p:blipFill>
        <p:spPr>
          <a:xfrm>
            <a:off x="632323" y="826547"/>
            <a:ext cx="3213244" cy="28803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DE048F5-4C09-4A6E-B315-2B8C440020CC}"/>
              </a:ext>
            </a:extLst>
          </p:cNvPr>
          <p:cNvSpPr txBox="1"/>
          <p:nvPr/>
        </p:nvSpPr>
        <p:spPr>
          <a:xfrm>
            <a:off x="645265" y="5579171"/>
            <a:ext cx="3213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Exemple de résultats d’un audit des données par l’automate avec demande d’action corrective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7295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76802D78-08AE-4322-A011-F916F2D42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8509" y="634946"/>
            <a:ext cx="4803797" cy="1450757"/>
          </a:xfrm>
        </p:spPr>
        <p:txBody>
          <a:bodyPr>
            <a:normAutofit/>
          </a:bodyPr>
          <a:lstStyle/>
          <a:p>
            <a:r>
              <a:rPr lang="fr-FR" sz="3400" b="1" dirty="0"/>
              <a:t>Partager facilement l’information</a:t>
            </a:r>
            <a:br>
              <a:rPr lang="fr-FR" sz="3400" dirty="0"/>
            </a:br>
            <a:endParaRPr lang="fr-FR" sz="3400" dirty="0"/>
          </a:p>
        </p:txBody>
      </p:sp>
      <p:cxnSp>
        <p:nvCxnSpPr>
          <p:cNvPr id="29" name="Straight Connector 13">
            <a:extLst>
              <a:ext uri="{FF2B5EF4-FFF2-40B4-BE49-F238E27FC236}">
                <a16:creationId xmlns:a16="http://schemas.microsoft.com/office/drawing/2014/main" id="{95FA3E87-F218-4BA5-921F-838DB6FC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5935" y="2086188"/>
            <a:ext cx="43891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8509" y="2198914"/>
            <a:ext cx="4803797" cy="36701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fr-FR" dirty="0"/>
          </a:p>
          <a:p>
            <a:pPr marL="201168" lvl="1" indent="0">
              <a:buNone/>
            </a:pPr>
            <a:r>
              <a:rPr lang="fr-FR" sz="2000" dirty="0"/>
              <a:t>L’information est disponible pour toutes personnes autorisées avec des niveaux d’accès : </a:t>
            </a:r>
          </a:p>
          <a:p>
            <a:pPr marL="658368" lvl="1" indent="-457200">
              <a:buAutoNum type="arabicParenR"/>
            </a:pPr>
            <a:r>
              <a:rPr lang="fr-FR" sz="2000" dirty="0"/>
              <a:t>Les clients dans le cadre de la diligence raisonnée</a:t>
            </a:r>
          </a:p>
          <a:p>
            <a:pPr marL="658368" lvl="1" indent="-457200">
              <a:buAutoNum type="arabicParenR"/>
            </a:pPr>
            <a:r>
              <a:rPr lang="fr-FR" sz="2000" dirty="0"/>
              <a:t>Les autorités dans le cadre des contrôles et des obligations légales de déclaration</a:t>
            </a:r>
          </a:p>
          <a:p>
            <a:pPr marL="658368" lvl="1" indent="-457200">
              <a:buAutoNum type="arabicParenR"/>
            </a:pPr>
            <a:r>
              <a:rPr lang="fr-FR" sz="2000" dirty="0"/>
              <a:t>Les certificateurs et auditeurs</a:t>
            </a:r>
          </a:p>
          <a:p>
            <a:pPr marL="658368" lvl="1" indent="-457200">
              <a:buAutoNum type="arabicParenR"/>
            </a:pPr>
            <a:r>
              <a:rPr lang="fr-FR" sz="2000" dirty="0"/>
              <a:t>Les confrères dans le cas dans le cas d’échange de produit</a:t>
            </a:r>
          </a:p>
          <a:p>
            <a:pPr marL="658368" lvl="1" indent="-457200">
              <a:buAutoNum type="arabicParenR"/>
            </a:pPr>
            <a:endParaRPr lang="fr-FR" sz="2000" dirty="0"/>
          </a:p>
          <a:p>
            <a:pPr lvl="1">
              <a:buNone/>
            </a:pPr>
            <a:endParaRPr lang="fr-FR" sz="2000" dirty="0"/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45598703-F094-4F74-93F0-945A832F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F0AC4F6F-0DD7-4E3F-ADF7-26B8E87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3141A7E-BBCE-4094-9ECB-7F85FFAEB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6" y="1268760"/>
            <a:ext cx="3013178" cy="2280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5A02739-E795-47BE-B79E-21096BDFB17B}"/>
              </a:ext>
            </a:extLst>
          </p:cNvPr>
          <p:cNvSpPr txBox="1"/>
          <p:nvPr/>
        </p:nvSpPr>
        <p:spPr>
          <a:xfrm>
            <a:off x="485506" y="3789040"/>
            <a:ext cx="2891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Espace client de l’Office National du Bois au Bénin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38616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étrospectiv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1429</Words>
  <Application>Microsoft Office PowerPoint</Application>
  <PresentationFormat>Affichage à l'écran (4:3)</PresentationFormat>
  <Paragraphs>159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Rétrospective</vt:lpstr>
      <vt:lpstr>Pallitracks</vt:lpstr>
      <vt:lpstr>historique</vt:lpstr>
      <vt:lpstr>Principes clés</vt:lpstr>
      <vt:lpstr>Partenaire de la bonne gouvernance forestière</vt:lpstr>
      <vt:lpstr>Fonctionnement</vt:lpstr>
      <vt:lpstr>Simplifier la collecte des données forêts </vt:lpstr>
      <vt:lpstr>Rendre immédiatement disponible l’information </vt:lpstr>
      <vt:lpstr>Contrôler automatiquement et auditer les données </vt:lpstr>
      <vt:lpstr>Partager facilement l’information </vt:lpstr>
      <vt:lpstr>Tracer totalement la ressource</vt:lpstr>
      <vt:lpstr>Valoriser la conservation , évaluer les pertes, optimiser l’investissement </vt:lpstr>
      <vt:lpstr>Assurer la légalité et faciliter la certification</vt:lpstr>
      <vt:lpstr>Former et autonomiser</vt:lpstr>
      <vt:lpstr>Payer à son rythme et sans pression</vt:lpstr>
      <vt:lpstr>Références</vt:lpstr>
      <vt:lpstr>Projets privés d’entreprises forestières</vt:lpstr>
      <vt:lpstr>Les projets nationaux</vt:lpstr>
      <vt:lpstr>Projets multi entreprises</vt:lpstr>
      <vt:lpstr>Projets communautaires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Pallitracks</dc:title>
  <dc:creator>Jack S.N.</dc:creator>
  <cp:lastModifiedBy>Jack S.N.</cp:lastModifiedBy>
  <cp:revision>24</cp:revision>
  <dcterms:created xsi:type="dcterms:W3CDTF">2019-11-22T15:52:37Z</dcterms:created>
  <dcterms:modified xsi:type="dcterms:W3CDTF">2020-09-30T19:46:39Z</dcterms:modified>
</cp:coreProperties>
</file>